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–Christian Bauer</a:t>
            </a:r>
          </a:p>
        </p:txBody>
      </p:sp>
      <p:sp>
        <p:nvSpPr>
          <p:cNvPr id="94" name="„Zitat hier eingeben.“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„Zitat hier eingeben.“ </a:t>
            </a:r>
          </a:p>
        </p:txBody>
      </p:sp>
      <p:sp>
        <p:nvSpPr>
          <p:cNvPr id="9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2" name="Textebene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Textebene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Textebene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ild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ild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ildschirmfoto 2019-05-06 um 15.03.59.png" descr="Bildschirmfoto 2019-05-06 um 15.03.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2616"/>
            <a:ext cx="13004800" cy="888661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Voraussetzungen um über FeuerON Ehrungen durchzuführen:…"/>
          <p:cNvSpPr txBox="1"/>
          <p:nvPr/>
        </p:nvSpPr>
        <p:spPr>
          <a:xfrm>
            <a:off x="1396288" y="3154020"/>
            <a:ext cx="7975585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Voraussetzungen um über FeuerON Ehrungen durchzuführen: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Bei allen Personen muss die Zeiterfassung in „Abteilung“ lückenlos geführt werden!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Bildschirmfoto 2019-05-06 um 15.09.51.png" descr="Bildschirmfoto 2019-05-06 um 15.09.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00704"/>
            <a:ext cx="13004800" cy="7364667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Linie"/>
          <p:cNvSpPr/>
          <p:nvPr/>
        </p:nvSpPr>
        <p:spPr>
          <a:xfrm flipH="1" flipV="1">
            <a:off x="9525000" y="1295400"/>
            <a:ext cx="152549" cy="17011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2" name="Bei meinem angebissenen Apfel-Computer erscheinen die Ehrungsanträge per PDF unter Download! Klicke ich auf die Anträge, dann öffnet sich die Datei und siehe da……."/>
          <p:cNvSpPr txBox="1"/>
          <p:nvPr/>
        </p:nvSpPr>
        <p:spPr>
          <a:xfrm>
            <a:off x="8063788" y="2512670"/>
            <a:ext cx="4353356" cy="2670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Bei meinem angebissenen Apfel-Computer erscheinen die Ehrungsanträge per PDF unter Download!</a:t>
            </a:r>
            <a:br/>
            <a:r>
              <a:t>Klicke ich auf die Anträge, dann öffnet sich die Datei und siehe da…….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1"/>
      <p:bldP build="whole" bldLvl="1" animBg="1" rev="0" advAuto="0" spid="17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Bildschirmfoto 2019-05-06 um 15.10.32.png" descr="Bildschirmfoto 2019-05-06 um 15.10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5424" y="0"/>
            <a:ext cx="8991129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Hier sind alle drei Anträge!"/>
          <p:cNvSpPr txBox="1"/>
          <p:nvPr/>
        </p:nvSpPr>
        <p:spPr>
          <a:xfrm>
            <a:off x="5701588" y="6684620"/>
            <a:ext cx="372019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Hier sind alle drei Anträge!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Bildschirmfoto 2019-05-06 um 15.11.12.png" descr="Bildschirmfoto 2019-05-06 um 15.11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3157"/>
            <a:ext cx="13004800" cy="7439684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Bei dem 25-jährigen wiederholen wir jetzt alle Schritte, müssen aber natürlich zunächst den 25-jährigen anklicken!"/>
          <p:cNvSpPr txBox="1"/>
          <p:nvPr/>
        </p:nvSpPr>
        <p:spPr>
          <a:xfrm>
            <a:off x="2259888" y="5776570"/>
            <a:ext cx="694098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Bei dem 25-jährigen wiederholen wir jetzt alle Schritte, müssen aber natürlich zunächst den 25-jährigen anklicken!</a:t>
            </a:r>
          </a:p>
        </p:txBody>
      </p:sp>
      <p:sp>
        <p:nvSpPr>
          <p:cNvPr id="179" name="Linie"/>
          <p:cNvSpPr/>
          <p:nvPr/>
        </p:nvSpPr>
        <p:spPr>
          <a:xfrm flipH="1" flipV="1">
            <a:off x="286569" y="3492500"/>
            <a:ext cx="3012232" cy="6080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0" name="Und weiter…"/>
          <p:cNvSpPr txBox="1"/>
          <p:nvPr/>
        </p:nvSpPr>
        <p:spPr>
          <a:xfrm>
            <a:off x="10824108" y="1852270"/>
            <a:ext cx="199918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Und weiter…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3"/>
      <p:bldP build="whole" bldLvl="1" animBg="1" rev="0" advAuto="0" spid="179" grpId="2"/>
      <p:bldP build="whole" bldLvl="1" animBg="1" rev="0" advAuto="0" spid="17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Bildschirmfoto 2019-05-06 um 15.11.52.png" descr="Bildschirmfoto 2019-05-06 um 15.11.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4909"/>
            <a:ext cx="13004800" cy="7489895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Wollen wir auch die Ehrungsanträge für die Altersabteilung checken und drucken, dann gehen wir wieder ganz nach vorn zu den Ehrungen"/>
          <p:cNvSpPr txBox="1"/>
          <p:nvPr/>
        </p:nvSpPr>
        <p:spPr>
          <a:xfrm>
            <a:off x="4016283" y="4932020"/>
            <a:ext cx="4388034" cy="2302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Wollen wir auch die Ehrungsanträge für die Altersabteilung checken und drucken, dann gehen wir wieder ganz nach vorn zu den Ehrungen</a:t>
            </a:r>
          </a:p>
        </p:txBody>
      </p:sp>
      <p:sp>
        <p:nvSpPr>
          <p:cNvPr id="184" name="Linie"/>
          <p:cNvSpPr/>
          <p:nvPr/>
        </p:nvSpPr>
        <p:spPr>
          <a:xfrm flipH="1" flipV="1">
            <a:off x="3594099" y="2362199"/>
            <a:ext cx="147858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5" name="Wieder den auszuwertenden Zeitraum eingeben"/>
          <p:cNvSpPr txBox="1"/>
          <p:nvPr/>
        </p:nvSpPr>
        <p:spPr>
          <a:xfrm>
            <a:off x="5148834" y="2131670"/>
            <a:ext cx="715213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Wieder den auszuwertenden Zeitraum eingeben </a:t>
            </a:r>
          </a:p>
        </p:txBody>
      </p:sp>
      <p:sp>
        <p:nvSpPr>
          <p:cNvPr id="186" name="Linie"/>
          <p:cNvSpPr/>
          <p:nvPr/>
        </p:nvSpPr>
        <p:spPr>
          <a:xfrm flipH="1" flipV="1">
            <a:off x="2391319" y="2810419"/>
            <a:ext cx="1472119" cy="89530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7" name="Dieses Mal Verbandsehrung auswählen"/>
          <p:cNvSpPr txBox="1"/>
          <p:nvPr/>
        </p:nvSpPr>
        <p:spPr>
          <a:xfrm>
            <a:off x="3936288" y="3347695"/>
            <a:ext cx="491776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Dieses Mal Verbandsehrung auswählen</a:t>
            </a:r>
          </a:p>
        </p:txBody>
      </p:sp>
      <p:sp>
        <p:nvSpPr>
          <p:cNvPr id="188" name="Linie"/>
          <p:cNvSpPr/>
          <p:nvPr/>
        </p:nvSpPr>
        <p:spPr>
          <a:xfrm flipV="1">
            <a:off x="12213580" y="1523999"/>
            <a:ext cx="295921" cy="190341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9" name="Und weiter"/>
          <p:cNvSpPr txBox="1"/>
          <p:nvPr/>
        </p:nvSpPr>
        <p:spPr>
          <a:xfrm>
            <a:off x="10887608" y="3531845"/>
            <a:ext cx="169438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Und weiter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7"/>
      <p:bldP build="whole" bldLvl="1" animBg="1" rev="0" advAuto="0" spid="185" grpId="3"/>
      <p:bldP build="whole" bldLvl="1" animBg="1" rev="0" advAuto="0" spid="186" grpId="4"/>
      <p:bldP build="whole" bldLvl="1" animBg="1" rev="0" advAuto="0" spid="184" grpId="2"/>
      <p:bldP build="whole" bldLvl="1" animBg="1" rev="0" advAuto="0" spid="188" grpId="6"/>
      <p:bldP build="whole" bldLvl="1" animBg="1" rev="0" advAuto="0" spid="187" grpId="5"/>
      <p:bldP build="whole" bldLvl="1" animBg="1" rev="0" advAuto="0" spid="18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Bildschirmfoto 2019-05-06 um 15.13.04.png" descr="Bildschirmfoto 2019-05-06 um 15.13.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0227"/>
            <a:ext cx="13004800" cy="8804285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Aufgepasst! FeuerON zeigt uns jetzt nochmals die Ehrungen aus der Einsatzabteilung an.  (Ist so, wird wohl noch irgendwann abgeändert!) Wir suchen uns die Kameraden aus der Altersabteilung heraus.…"/>
          <p:cNvSpPr txBox="1"/>
          <p:nvPr/>
        </p:nvSpPr>
        <p:spPr>
          <a:xfrm>
            <a:off x="3921962" y="1115670"/>
            <a:ext cx="7184740" cy="340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Aufgepasst!</a:t>
            </a:r>
            <a:br/>
            <a:r>
              <a:t>FeuerON zeigt uns jetzt nochmals die Ehrungen aus der Einsatzabteilung an. </a:t>
            </a:r>
            <a:br/>
            <a:r>
              <a:t>(Ist so, wird wohl noch irgendwann abgeändert!)</a:t>
            </a:r>
            <a:br/>
            <a:r>
              <a:t>Wir suchen uns die Kameraden aus der Altersabteilung heraus.</a:t>
            </a:r>
          </a:p>
          <a:p>
            <a:pPr/>
            <a:r>
              <a:t>Da haben wir einmal Willi Heinsen (50 Jahre) und Wilhelm Altersmeyer (60 Jahre).</a:t>
            </a:r>
          </a:p>
          <a:p>
            <a:pPr/>
            <a:r>
              <a:t>Hier nehmen wir uns erstmal Willi Heinsen vor!</a:t>
            </a:r>
          </a:p>
        </p:txBody>
      </p:sp>
      <p:sp>
        <p:nvSpPr>
          <p:cNvPr id="193" name="Linie"/>
          <p:cNvSpPr/>
          <p:nvPr/>
        </p:nvSpPr>
        <p:spPr>
          <a:xfrm flipH="1" flipV="1">
            <a:off x="401909" y="6108700"/>
            <a:ext cx="2106319" cy="210631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4" name="Und das Spiel geht wieder von vorn los. Klickt auf weiter!"/>
          <p:cNvSpPr txBox="1"/>
          <p:nvPr/>
        </p:nvSpPr>
        <p:spPr>
          <a:xfrm>
            <a:off x="4121708" y="6398870"/>
            <a:ext cx="839358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Und das Spiel geht wieder von vorn los. Klickt auf weiter!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2"/>
      <p:bldP build="whole" bldLvl="1" animBg="1" rev="0" advAuto="0" spid="194" grpId="3"/>
      <p:bldP build="whole" bldLvl="1" animBg="1" rev="0" advAuto="0" spid="19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Bildschirmfoto 2019-05-06 um 15.13.46.png" descr="Bildschirmfoto 2019-05-06 um 15.13.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33912"/>
            <a:ext cx="13004800" cy="9085776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Wie gehabt, diese Seite nicht weiter beachten, klickt auf weiter!"/>
          <p:cNvSpPr txBox="1"/>
          <p:nvPr/>
        </p:nvSpPr>
        <p:spPr>
          <a:xfrm>
            <a:off x="7911388" y="2106270"/>
            <a:ext cx="4901639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Wie gehabt, diese Seite nicht weiter beachten, klickt auf weiter!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schirmfoto 2019-05-06 um 15.14.03.png" descr="Bildschirmfoto 2019-05-06 um 15.14.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85925"/>
            <a:ext cx="13004800" cy="759172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Haken setzten"/>
          <p:cNvSpPr txBox="1"/>
          <p:nvPr/>
        </p:nvSpPr>
        <p:spPr>
          <a:xfrm>
            <a:off x="367588" y="2893670"/>
            <a:ext cx="218741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Haken setzten</a:t>
            </a:r>
          </a:p>
        </p:txBody>
      </p:sp>
      <p:sp>
        <p:nvSpPr>
          <p:cNvPr id="201" name="und weiter!"/>
          <p:cNvSpPr txBox="1"/>
          <p:nvPr/>
        </p:nvSpPr>
        <p:spPr>
          <a:xfrm>
            <a:off x="10651896" y="2055470"/>
            <a:ext cx="173400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und weiter!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2"/>
      <p:bldP build="whole" bldLvl="1" animBg="1" rev="0" advAuto="0" spid="20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Bildschirmfoto 2019-05-06 um 15.14.36.png" descr="Bildschirmfoto 2019-05-06 um 15.14.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84644"/>
            <a:ext cx="13004800" cy="8784312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Gewünschtes Datum der Verleihungsurkunde einsetzen"/>
          <p:cNvSpPr txBox="1"/>
          <p:nvPr/>
        </p:nvSpPr>
        <p:spPr>
          <a:xfrm>
            <a:off x="2920288" y="2265020"/>
            <a:ext cx="5198006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Gewünschtes Datum der Verleihungsurkunde einsetzen</a:t>
            </a:r>
          </a:p>
        </p:txBody>
      </p:sp>
      <p:sp>
        <p:nvSpPr>
          <p:cNvPr id="205" name="Ehrung eintragen und anschließend Ehrung drucken"/>
          <p:cNvSpPr txBox="1"/>
          <p:nvPr/>
        </p:nvSpPr>
        <p:spPr>
          <a:xfrm>
            <a:off x="9346488" y="1941170"/>
            <a:ext cx="3338646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Ehrung eintragen und anschließend Ehrung drucken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1"/>
      <p:bldP build="whole" bldLvl="1" animBg="1" rev="0" advAuto="0" spid="205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Bildschirmfoto 2019-05-06 um 15.15.00.png" descr="Bildschirmfoto 2019-05-06 um 15.15.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8222" y="108148"/>
            <a:ext cx="7708109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Da ist das Antragsformular"/>
          <p:cNvSpPr txBox="1"/>
          <p:nvPr/>
        </p:nvSpPr>
        <p:spPr>
          <a:xfrm>
            <a:off x="5432501" y="861670"/>
            <a:ext cx="401939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 ist das Antragsformular</a:t>
            </a:r>
          </a:p>
        </p:txBody>
      </p:sp>
      <p:sp>
        <p:nvSpPr>
          <p:cNvPr id="209" name="Viel Spaß! Alles kein Hexenwerk!"/>
          <p:cNvSpPr txBox="1"/>
          <p:nvPr/>
        </p:nvSpPr>
        <p:spPr>
          <a:xfrm>
            <a:off x="67563" y="5186020"/>
            <a:ext cx="3319273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Viel Spaß!</a:t>
            </a:r>
            <a:br/>
            <a:r>
              <a:t>Alles kein Hexenwerk!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2"/>
      <p:bldP build="whole" bldLvl="1" animBg="1" rev="0" advAuto="0" spid="20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Bildschirmfoto 2019-05-06 um 15.05.39.png" descr="Bildschirmfoto 2019-05-06 um 15.05.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28695"/>
            <a:ext cx="13004800" cy="875628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Bildschirm nach Anmeldung in FeuerON"/>
          <p:cNvSpPr txBox="1"/>
          <p:nvPr/>
        </p:nvSpPr>
        <p:spPr>
          <a:xfrm>
            <a:off x="3424394" y="5173320"/>
            <a:ext cx="549561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Bildschirm nach Anmeldung in FeuerON</a:t>
            </a:r>
          </a:p>
        </p:txBody>
      </p:sp>
      <p:sp>
        <p:nvSpPr>
          <p:cNvPr id="124" name="Linie"/>
          <p:cNvSpPr/>
          <p:nvPr/>
        </p:nvSpPr>
        <p:spPr>
          <a:xfrm flipH="1">
            <a:off x="1266428" y="409326"/>
            <a:ext cx="1144489" cy="48824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5" name="Klick"/>
          <p:cNvSpPr txBox="1"/>
          <p:nvPr/>
        </p:nvSpPr>
        <p:spPr>
          <a:xfrm>
            <a:off x="2652623" y="201270"/>
            <a:ext cx="84155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Klick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2"/>
      <p:bldP build="whole" bldLvl="1" animBg="1" rev="0" advAuto="0" spid="125" grpId="3"/>
      <p:bldP build="whole" bldLvl="1" animBg="1" rev="0" advAuto="0" spid="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Bildschirmfoto 2019-05-06 um 15.06.03.png" descr="Bildschirmfoto 2019-05-06 um 15.06.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4342"/>
            <a:ext cx="13004800" cy="964062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Linie"/>
          <p:cNvSpPr/>
          <p:nvPr/>
        </p:nvSpPr>
        <p:spPr>
          <a:xfrm flipH="1" flipV="1">
            <a:off x="2913508" y="1040854"/>
            <a:ext cx="934592" cy="16515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9" name="Klick"/>
          <p:cNvSpPr txBox="1"/>
          <p:nvPr/>
        </p:nvSpPr>
        <p:spPr>
          <a:xfrm>
            <a:off x="3833723" y="2817470"/>
            <a:ext cx="84155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Klick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2"/>
      <p:bldP build="whole" bldLvl="1" animBg="1" rev="0" advAuto="0" spid="1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Bildschirmfoto 2019-05-06 um 15.06.47.png" descr="Bildschirmfoto 2019-05-06 um 15.06.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7797"/>
            <a:ext cx="13004800" cy="875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Linie"/>
          <p:cNvSpPr/>
          <p:nvPr/>
        </p:nvSpPr>
        <p:spPr>
          <a:xfrm flipH="1" flipV="1">
            <a:off x="3598719" y="2425699"/>
            <a:ext cx="153208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3" name="Auswertungszeitraum eingeben"/>
          <p:cNvSpPr txBox="1"/>
          <p:nvPr/>
        </p:nvSpPr>
        <p:spPr>
          <a:xfrm>
            <a:off x="5269788" y="2195170"/>
            <a:ext cx="487668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Auswertungszeitraum eingeben</a:t>
            </a:r>
          </a:p>
        </p:txBody>
      </p:sp>
      <p:sp>
        <p:nvSpPr>
          <p:cNvPr id="134" name="Linie"/>
          <p:cNvSpPr/>
          <p:nvPr/>
        </p:nvSpPr>
        <p:spPr>
          <a:xfrm flipH="1" flipV="1">
            <a:off x="2076003" y="2949078"/>
            <a:ext cx="832298" cy="131812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5" name="Zunächst „Staatliche Ehrung“ auswerten (Mitglieder Einsatzab.)"/>
          <p:cNvSpPr txBox="1"/>
          <p:nvPr/>
        </p:nvSpPr>
        <p:spPr>
          <a:xfrm>
            <a:off x="2407678" y="4417670"/>
            <a:ext cx="3914164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Zunächst „Staatliche Ehrung“ auswerten (Mitglieder Einsatzab.)</a:t>
            </a:r>
          </a:p>
        </p:txBody>
      </p:sp>
      <p:sp>
        <p:nvSpPr>
          <p:cNvPr id="136" name="Linie"/>
          <p:cNvSpPr/>
          <p:nvPr/>
        </p:nvSpPr>
        <p:spPr>
          <a:xfrm flipV="1">
            <a:off x="11252199" y="1549400"/>
            <a:ext cx="1270001" cy="127000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7" name="Klick"/>
          <p:cNvSpPr txBox="1"/>
          <p:nvPr/>
        </p:nvSpPr>
        <p:spPr>
          <a:xfrm>
            <a:off x="10806023" y="2855570"/>
            <a:ext cx="84155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Klick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2"/>
      <p:bldP build="whole" bldLvl="1" animBg="1" rev="0" advAuto="0" spid="135" grpId="4"/>
      <p:bldP build="whole" bldLvl="1" animBg="1" rev="0" advAuto="0" spid="137" grpId="6"/>
      <p:bldP build="whole" bldLvl="1" animBg="1" rev="0" advAuto="0" spid="136" grpId="5"/>
      <p:bldP build="whole" bldLvl="1" animBg="1" rev="0" advAuto="0" spid="134" grpId="3"/>
      <p:bldP build="whole" bldLvl="1" animBg="1" rev="0" advAuto="0" spid="1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Bildschirmfoto 2019-05-06 um 15.07.15.png" descr="Bildschirmfoto 2019-05-06 um 15.07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3781"/>
            <a:ext cx="13004800" cy="870603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Die Auswertung hat ergeben das  4 Personen zu ehren sind.  1 x 25 Jahre und 3 x 40 Jahre"/>
          <p:cNvSpPr txBox="1"/>
          <p:nvPr/>
        </p:nvSpPr>
        <p:spPr>
          <a:xfrm>
            <a:off x="3884571" y="6944970"/>
            <a:ext cx="5235658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Die Auswertung hat ergeben das </a:t>
            </a:r>
            <a:br/>
            <a:r>
              <a:t>4 Personen zu ehren sind. </a:t>
            </a:r>
            <a:br/>
            <a:r>
              <a:t>1 x 25 Jahre und 3 x 40 Jahre</a:t>
            </a:r>
          </a:p>
        </p:txBody>
      </p:sp>
      <p:sp>
        <p:nvSpPr>
          <p:cNvPr id="141" name="Linie"/>
          <p:cNvSpPr/>
          <p:nvPr/>
        </p:nvSpPr>
        <p:spPr>
          <a:xfrm flipH="1">
            <a:off x="317499" y="1958180"/>
            <a:ext cx="4944494" cy="41672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2" name="Zunächst kümmern wir uns um die Ehrungen 40 Jahre"/>
          <p:cNvSpPr txBox="1"/>
          <p:nvPr/>
        </p:nvSpPr>
        <p:spPr>
          <a:xfrm>
            <a:off x="5468721" y="1586636"/>
            <a:ext cx="3047986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Zunächst kümmern wir uns um die Ehrungen 40 Jahre</a:t>
            </a:r>
          </a:p>
        </p:txBody>
      </p:sp>
      <p:sp>
        <p:nvSpPr>
          <p:cNvPr id="143" name="Linie"/>
          <p:cNvSpPr/>
          <p:nvPr/>
        </p:nvSpPr>
        <p:spPr>
          <a:xfrm flipV="1">
            <a:off x="11163299" y="1816100"/>
            <a:ext cx="1270001" cy="127000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4" name="Klick"/>
          <p:cNvSpPr txBox="1"/>
          <p:nvPr/>
        </p:nvSpPr>
        <p:spPr>
          <a:xfrm>
            <a:off x="10653623" y="3147670"/>
            <a:ext cx="84155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Klick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2"/>
      <p:bldP build="whole" bldLvl="1" animBg="1" rev="0" advAuto="0" spid="144" grpId="5"/>
      <p:bldP build="whole" bldLvl="1" animBg="1" rev="0" advAuto="0" spid="143" grpId="4"/>
      <p:bldP build="whole" bldLvl="1" animBg="1" rev="0" advAuto="0" spid="142" grpId="3"/>
      <p:bldP build="whole" bldLvl="1" animBg="1" rev="0" advAuto="0" spid="1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Bildschirmfoto 2019-05-06 um 15.07.41.png" descr="Bildschirmfoto 2019-05-06 um 15.07.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7118"/>
            <a:ext cx="13004800" cy="898787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Diese Seite nicht weiter beachten! Wir klicken auf …."/>
          <p:cNvSpPr txBox="1"/>
          <p:nvPr/>
        </p:nvSpPr>
        <p:spPr>
          <a:xfrm>
            <a:off x="8533688" y="5433670"/>
            <a:ext cx="4234095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Diese Seite nicht weiter beachten!</a:t>
            </a:r>
            <a:br/>
            <a:r>
              <a:t>Wir klicken auf ….</a:t>
            </a:r>
          </a:p>
        </p:txBody>
      </p:sp>
      <p:sp>
        <p:nvSpPr>
          <p:cNvPr id="148" name="Klick"/>
          <p:cNvSpPr txBox="1"/>
          <p:nvPr/>
        </p:nvSpPr>
        <p:spPr>
          <a:xfrm>
            <a:off x="10513923" y="2804770"/>
            <a:ext cx="84155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Klick</a:t>
            </a:r>
          </a:p>
        </p:txBody>
      </p:sp>
      <p:sp>
        <p:nvSpPr>
          <p:cNvPr id="149" name="Linie"/>
          <p:cNvSpPr/>
          <p:nvPr/>
        </p:nvSpPr>
        <p:spPr>
          <a:xfrm flipV="1">
            <a:off x="11112499" y="1473200"/>
            <a:ext cx="1270001" cy="127000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2"/>
      <p:bldP build="whole" bldLvl="1" animBg="1" rev="0" advAuto="0" spid="148" grpId="3"/>
      <p:bldP build="whole" bldLvl="1" animBg="1" rev="0" advAuto="0" spid="1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Bildschirmfoto 2019-05-06 um 15.08.15.png" descr="Bildschirmfoto 2019-05-06 um 15.08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07" y="249711"/>
            <a:ext cx="13004801" cy="810492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Hier werden uns die drei  40-jährigen nochmals angezeigt!"/>
          <p:cNvSpPr txBox="1"/>
          <p:nvPr/>
        </p:nvSpPr>
        <p:spPr>
          <a:xfrm>
            <a:off x="1396288" y="3522320"/>
            <a:ext cx="485312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Hier werden uns die drei </a:t>
            </a:r>
            <a:br/>
            <a:r>
              <a:t>40-jährigen nochmals angezeigt!</a:t>
            </a:r>
          </a:p>
        </p:txBody>
      </p:sp>
      <p:sp>
        <p:nvSpPr>
          <p:cNvPr id="153" name="Linie"/>
          <p:cNvSpPr/>
          <p:nvPr/>
        </p:nvSpPr>
        <p:spPr>
          <a:xfrm flipH="1" flipV="1">
            <a:off x="381000" y="2913401"/>
            <a:ext cx="1208286" cy="277247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4" name="Wir klicken alle drei an !"/>
          <p:cNvSpPr txBox="1"/>
          <p:nvPr/>
        </p:nvSpPr>
        <p:spPr>
          <a:xfrm>
            <a:off x="1280058" y="5776570"/>
            <a:ext cx="356128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Wir klicken alle drei an !</a:t>
            </a:r>
          </a:p>
        </p:txBody>
      </p:sp>
      <p:sp>
        <p:nvSpPr>
          <p:cNvPr id="155" name="Linie"/>
          <p:cNvSpPr/>
          <p:nvPr/>
        </p:nvSpPr>
        <p:spPr>
          <a:xfrm flipV="1">
            <a:off x="11264899" y="1651000"/>
            <a:ext cx="1270001" cy="127000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6" name="Klick"/>
          <p:cNvSpPr txBox="1"/>
          <p:nvPr/>
        </p:nvSpPr>
        <p:spPr>
          <a:xfrm>
            <a:off x="10590123" y="3007970"/>
            <a:ext cx="84155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Klick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3"/>
      <p:bldP build="whole" bldLvl="1" animBg="1" rev="0" advAuto="0" spid="152" grpId="1"/>
      <p:bldP build="whole" bldLvl="1" animBg="1" rev="0" advAuto="0" spid="156" grpId="5"/>
      <p:bldP build="whole" bldLvl="1" animBg="1" rev="0" advAuto="0" spid="153" grpId="2"/>
      <p:bldP build="whole" bldLvl="1" animBg="1" rev="0" advAuto="0" spid="155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Bildschirmfoto 2019-05-06 um 15.08.49.png" descr="Bildschirmfoto 2019-05-06 um 15.08.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0165"/>
            <a:ext cx="13004800" cy="8533093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Linie"/>
          <p:cNvSpPr/>
          <p:nvPr/>
        </p:nvSpPr>
        <p:spPr>
          <a:xfrm flipH="1">
            <a:off x="2864098" y="2585987"/>
            <a:ext cx="1152327" cy="32370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0" name="Hier tragen wir das gewünschte Verleihungsdatum ein"/>
          <p:cNvSpPr txBox="1"/>
          <p:nvPr/>
        </p:nvSpPr>
        <p:spPr>
          <a:xfrm>
            <a:off x="3640244" y="2125320"/>
            <a:ext cx="572431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Hier tragen wir das gewünschte Verleihungsdatum ein</a:t>
            </a:r>
          </a:p>
        </p:txBody>
      </p:sp>
      <p:sp>
        <p:nvSpPr>
          <p:cNvPr id="161" name="Linie"/>
          <p:cNvSpPr/>
          <p:nvPr/>
        </p:nvSpPr>
        <p:spPr>
          <a:xfrm flipV="1">
            <a:off x="7218610" y="1638300"/>
            <a:ext cx="3246191" cy="349584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2" name="Wenn wir hier klicken, dann wird bei den drei 40-jährigen in der Personalakte automatisch „Ehrung für langjährige Mitgliedschaft 40 Jahre“ beantragt eingegeben.  Wenn sie verliehen wird, dann könnt ihr dies auf  „verliehen am …… ändern!“"/>
          <p:cNvSpPr txBox="1"/>
          <p:nvPr/>
        </p:nvSpPr>
        <p:spPr>
          <a:xfrm>
            <a:off x="3341878" y="5078070"/>
            <a:ext cx="4827505" cy="340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Wenn wir hier klicken, dann wird bei den drei 40-jährigen in der Personalakte automatisch „Ehrung für langjährige Mitgliedschaft 40 Jahre“ </a:t>
            </a:r>
            <a:r>
              <a:rPr u="sng"/>
              <a:t>beantragt</a:t>
            </a:r>
            <a:r>
              <a:t> eingegeben. </a:t>
            </a:r>
            <a:br/>
            <a:r>
              <a:t>Wenn sie verliehen wird, dann könnt ihr dies auf </a:t>
            </a:r>
            <a:br/>
            <a:r>
              <a:t>„verliehen am …… ändern!“</a:t>
            </a:r>
          </a:p>
        </p:txBody>
      </p:sp>
      <p:sp>
        <p:nvSpPr>
          <p:cNvPr id="163" name="Linie"/>
          <p:cNvSpPr/>
          <p:nvPr/>
        </p:nvSpPr>
        <p:spPr>
          <a:xfrm flipV="1">
            <a:off x="11779696" y="1651000"/>
            <a:ext cx="183704" cy="14532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4" name="Hier könnt ihr eure Ehrungsanträge drucken, unterschreiben und beim GemBM abgeben. Oder als PDF an den GemBM schicken.…"/>
          <p:cNvSpPr txBox="1"/>
          <p:nvPr/>
        </p:nvSpPr>
        <p:spPr>
          <a:xfrm>
            <a:off x="9255852" y="3127132"/>
            <a:ext cx="3561590" cy="3039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Hier könnt ihr eure Ehrungsanträge drucken, unterschreiben und beim GemBM abgeben.</a:t>
            </a:r>
            <a:br/>
            <a:r>
              <a:t>Oder als PDF an den GemBM schicken.</a:t>
            </a:r>
          </a:p>
          <a:p>
            <a:pPr/>
            <a:r>
              <a:t>Klickt mal hier!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2"/>
      <p:bldP build="whole" bldLvl="1" animBg="1" rev="0" advAuto="0" spid="163" grpId="5"/>
      <p:bldP build="whole" bldLvl="1" animBg="1" rev="0" advAuto="0" spid="161" grpId="3"/>
      <p:bldP build="whole" bldLvl="1" animBg="1" rev="0" advAuto="0" spid="162" grpId="4"/>
      <p:bldP build="whole" bldLvl="1" animBg="1" rev="0" advAuto="0" spid="159" grpId="1"/>
      <p:bldP build="whole" bldLvl="1" animBg="1" rev="0" advAuto="0" spid="164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Bildschirmfoto 2019-05-06 um 15.09.27.png" descr="Bildschirmfoto 2019-05-06 um 15.09.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29762"/>
            <a:ext cx="13004800" cy="743851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Linie"/>
          <p:cNvSpPr/>
          <p:nvPr/>
        </p:nvSpPr>
        <p:spPr>
          <a:xfrm flipH="1" flipV="1">
            <a:off x="6464299" y="3568699"/>
            <a:ext cx="696815" cy="29147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8" name="Dann sollte so ein „Feld“ aufgehen!  Ich würde jetzt auf Datei speichern klicken und auf OK"/>
          <p:cNvSpPr txBox="1"/>
          <p:nvPr/>
        </p:nvSpPr>
        <p:spPr>
          <a:xfrm>
            <a:off x="5663488" y="5909920"/>
            <a:ext cx="4460165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Dann sollte so ein „Feld“ aufgehen! </a:t>
            </a:r>
            <a:br/>
            <a:r>
              <a:t>Ich würde jetzt auf Datei speichern klicken und auf OK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1"/>
      <p:bldP build="whole" bldLvl="1" animBg="1" rev="0" advAuto="0" spid="168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