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04" r:id="rId2"/>
    <p:sldId id="387" r:id="rId3"/>
    <p:sldId id="399" r:id="rId4"/>
    <p:sldId id="402" r:id="rId5"/>
    <p:sldId id="400" r:id="rId6"/>
    <p:sldId id="403" r:id="rId7"/>
    <p:sldId id="401" r:id="rId8"/>
    <p:sldId id="433" r:id="rId9"/>
    <p:sldId id="431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32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24" r:id="rId29"/>
    <p:sldId id="425" r:id="rId30"/>
    <p:sldId id="426" r:id="rId31"/>
    <p:sldId id="427" r:id="rId32"/>
    <p:sldId id="428" r:id="rId33"/>
    <p:sldId id="429" r:id="rId34"/>
    <p:sldId id="430" r:id="rId35"/>
  </p:sldIdLst>
  <p:sldSz cx="9144000" cy="6858000" type="screen4x3"/>
  <p:notesSz cx="688181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47" autoAdjust="0"/>
    <p:restoredTop sz="93511" autoAdjust="0"/>
  </p:normalViewPr>
  <p:slideViewPr>
    <p:cSldViewPr>
      <p:cViewPr>
        <p:scale>
          <a:sx n="100" d="100"/>
          <a:sy n="100" d="100"/>
        </p:scale>
        <p:origin x="-318" y="-3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48577-8EED-4F14-9393-DC4FE8228B68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37D58-F038-4F48-AE0D-7AEA7AB033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78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A9DFECD3-9D32-4CAB-885C-E5011D2F5272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2C0BB94-32D3-40CC-AC50-696BCB5D7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45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0BB94-32D3-40CC-AC50-696BCB5D747C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05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DE88-9FD0-4675-B900-8D9E0484DAE0}" type="datetime1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68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3B82-7FB3-4C0B-A9F3-E4BF0BCF00B2}" type="datetime1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51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AEC7-FABA-4AED-97B3-503D93174E2D}" type="datetime1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30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1BF7A-B0E0-442F-944B-4C3B35CE35F9}" type="datetime1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73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7F1-1D2A-4333-956D-40C338A37FEF}" type="datetime1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20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B572-5631-4296-9EFD-BF9BA4D5775D}" type="datetime1">
              <a:rPr lang="de-DE" smtClean="0"/>
              <a:t>20.03.2022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45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A8EB-C7BE-4E09-8535-50B918034DA5}" type="datetime1">
              <a:rPr lang="de-DE" smtClean="0"/>
              <a:t>20.03.2022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75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4279-FC51-47CC-BDB3-0A090E729CDA}" type="datetime1">
              <a:rPr lang="de-DE" smtClean="0"/>
              <a:t>20.03.2022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60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004-12B5-4811-8081-72AA516D09BB}" type="datetime1">
              <a:rPr lang="de-DE" smtClean="0"/>
              <a:t>20.03.2022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57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7BBE-27C2-4CEA-9499-F6312360E952}" type="datetime1">
              <a:rPr lang="de-DE" smtClean="0"/>
              <a:t>20.03.2022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22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15A5-624B-42E4-A79F-36EE3B2C3FDC}" type="datetime1">
              <a:rPr lang="de-DE" smtClean="0"/>
              <a:t>20.03.2022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01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CB20-84ED-4616-A01A-EC31A576BC08}" type="datetime1">
              <a:rPr lang="de-DE" smtClean="0"/>
              <a:t>20.03.2022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3369-ED7B-4FED-85A8-58F564891F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88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gif"/><Relationship Id="rId7" Type="http://schemas.openxmlformats.org/officeDocument/2006/relationships/image" Target="../media/image1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gif"/><Relationship Id="rId7" Type="http://schemas.openxmlformats.org/officeDocument/2006/relationships/image" Target="../media/image17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24.png"/><Relationship Id="rId5" Type="http://schemas.openxmlformats.org/officeDocument/2006/relationships/image" Target="../media/image8.jpeg"/><Relationship Id="rId10" Type="http://schemas.openxmlformats.org/officeDocument/2006/relationships/image" Target="../media/image15.jpeg"/><Relationship Id="rId4" Type="http://schemas.openxmlformats.org/officeDocument/2006/relationships/image" Target="../media/image2.png"/><Relationship Id="rId9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4.png"/><Relationship Id="rId5" Type="http://schemas.openxmlformats.org/officeDocument/2006/relationships/image" Target="../media/image9.jpeg"/><Relationship Id="rId10" Type="http://schemas.openxmlformats.org/officeDocument/2006/relationships/image" Target="../media/image28.png"/><Relationship Id="rId4" Type="http://schemas.openxmlformats.org/officeDocument/2006/relationships/image" Target="../media/image8.jpe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9.jpeg"/><Relationship Id="rId10" Type="http://schemas.openxmlformats.org/officeDocument/2006/relationships/image" Target="../media/image28.png"/><Relationship Id="rId4" Type="http://schemas.openxmlformats.org/officeDocument/2006/relationships/image" Target="../media/image8.jpeg"/><Relationship Id="rId9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4.png"/><Relationship Id="rId5" Type="http://schemas.openxmlformats.org/officeDocument/2006/relationships/image" Target="../media/image9.jpeg"/><Relationship Id="rId10" Type="http://schemas.openxmlformats.org/officeDocument/2006/relationships/image" Target="../media/image28.png"/><Relationship Id="rId4" Type="http://schemas.openxmlformats.org/officeDocument/2006/relationships/image" Target="../media/image8.jpeg"/><Relationship Id="rId9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4.png"/><Relationship Id="rId3" Type="http://schemas.openxmlformats.org/officeDocument/2006/relationships/image" Target="../media/image27.jpeg"/><Relationship Id="rId7" Type="http://schemas.openxmlformats.org/officeDocument/2006/relationships/image" Target="../media/image9.jpeg"/><Relationship Id="rId12" Type="http://schemas.openxmlformats.org/officeDocument/2006/relationships/image" Target="../media/image19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8.jpeg"/><Relationship Id="rId5" Type="http://schemas.openxmlformats.org/officeDocument/2006/relationships/image" Target="../media/image2.png"/><Relationship Id="rId15" Type="http://schemas.openxmlformats.org/officeDocument/2006/relationships/image" Target="../media/image31.png"/><Relationship Id="rId10" Type="http://schemas.openxmlformats.org/officeDocument/2006/relationships/image" Target="../media/image17.png"/><Relationship Id="rId4" Type="http://schemas.openxmlformats.org/officeDocument/2006/relationships/image" Target="../media/image1.gif"/><Relationship Id="rId9" Type="http://schemas.openxmlformats.org/officeDocument/2006/relationships/image" Target="../media/image16.png"/><Relationship Id="rId1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2.png"/><Relationship Id="rId3" Type="http://schemas.openxmlformats.org/officeDocument/2006/relationships/image" Target="../media/image27.jpeg"/><Relationship Id="rId7" Type="http://schemas.openxmlformats.org/officeDocument/2006/relationships/image" Target="../media/image9.jpeg"/><Relationship Id="rId12" Type="http://schemas.openxmlformats.org/officeDocument/2006/relationships/image" Target="../media/image19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8.jpeg"/><Relationship Id="rId5" Type="http://schemas.openxmlformats.org/officeDocument/2006/relationships/image" Target="../media/image2.png"/><Relationship Id="rId10" Type="http://schemas.openxmlformats.org/officeDocument/2006/relationships/image" Target="../media/image17.png"/><Relationship Id="rId4" Type="http://schemas.openxmlformats.org/officeDocument/2006/relationships/image" Target="../media/image1.gif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4.png"/><Relationship Id="rId3" Type="http://schemas.openxmlformats.org/officeDocument/2006/relationships/image" Target="../media/image27.jpeg"/><Relationship Id="rId7" Type="http://schemas.openxmlformats.org/officeDocument/2006/relationships/image" Target="../media/image9.jpeg"/><Relationship Id="rId12" Type="http://schemas.openxmlformats.org/officeDocument/2006/relationships/image" Target="../media/image19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8.jpeg"/><Relationship Id="rId5" Type="http://schemas.openxmlformats.org/officeDocument/2006/relationships/image" Target="../media/image2.png"/><Relationship Id="rId10" Type="http://schemas.openxmlformats.org/officeDocument/2006/relationships/image" Target="../media/image17.png"/><Relationship Id="rId4" Type="http://schemas.openxmlformats.org/officeDocument/2006/relationships/image" Target="../media/image1.gif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33.png"/><Relationship Id="rId3" Type="http://schemas.openxmlformats.org/officeDocument/2006/relationships/image" Target="../media/image27.jpeg"/><Relationship Id="rId7" Type="http://schemas.openxmlformats.org/officeDocument/2006/relationships/image" Target="../media/image9.jpeg"/><Relationship Id="rId12" Type="http://schemas.openxmlformats.org/officeDocument/2006/relationships/image" Target="../media/image19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8.jpeg"/><Relationship Id="rId5" Type="http://schemas.openxmlformats.org/officeDocument/2006/relationships/image" Target="../media/image2.png"/><Relationship Id="rId10" Type="http://schemas.openxmlformats.org/officeDocument/2006/relationships/image" Target="../media/image17.png"/><Relationship Id="rId4" Type="http://schemas.openxmlformats.org/officeDocument/2006/relationships/image" Target="../media/image1.gif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4.png"/><Relationship Id="rId5" Type="http://schemas.openxmlformats.org/officeDocument/2006/relationships/image" Target="../media/image34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18.jpeg"/><Relationship Id="rId12" Type="http://schemas.openxmlformats.org/officeDocument/2006/relationships/image" Target="../media/image1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37.jpeg"/><Relationship Id="rId5" Type="http://schemas.openxmlformats.org/officeDocument/2006/relationships/image" Target="../media/image16.png"/><Relationship Id="rId10" Type="http://schemas.openxmlformats.org/officeDocument/2006/relationships/image" Target="../media/image34.jpeg"/><Relationship Id="rId4" Type="http://schemas.openxmlformats.org/officeDocument/2006/relationships/image" Target="../media/image8.jpeg"/><Relationship Id="rId9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18.jpeg"/><Relationship Id="rId12" Type="http://schemas.openxmlformats.org/officeDocument/2006/relationships/image" Target="../media/image1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37.jpeg"/><Relationship Id="rId5" Type="http://schemas.openxmlformats.org/officeDocument/2006/relationships/image" Target="../media/image16.png"/><Relationship Id="rId10" Type="http://schemas.openxmlformats.org/officeDocument/2006/relationships/image" Target="../media/image34.jpeg"/><Relationship Id="rId4" Type="http://schemas.openxmlformats.org/officeDocument/2006/relationships/image" Target="../media/image8.jpeg"/><Relationship Id="rId9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15.jpeg"/><Relationship Id="rId3" Type="http://schemas.openxmlformats.org/officeDocument/2006/relationships/image" Target="../media/image1.gif"/><Relationship Id="rId7" Type="http://schemas.openxmlformats.org/officeDocument/2006/relationships/image" Target="../media/image17.png"/><Relationship Id="rId12" Type="http://schemas.openxmlformats.org/officeDocument/2006/relationships/image" Target="../media/image19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37.jpeg"/><Relationship Id="rId5" Type="http://schemas.openxmlformats.org/officeDocument/2006/relationships/image" Target="../media/image8.jpeg"/><Relationship Id="rId15" Type="http://schemas.openxmlformats.org/officeDocument/2006/relationships/image" Target="../media/image38.png"/><Relationship Id="rId10" Type="http://schemas.openxmlformats.org/officeDocument/2006/relationships/image" Target="../media/image34.jpeg"/><Relationship Id="rId4" Type="http://schemas.openxmlformats.org/officeDocument/2006/relationships/image" Target="../media/image2.png"/><Relationship Id="rId9" Type="http://schemas.openxmlformats.org/officeDocument/2006/relationships/image" Target="../media/image20.jpeg"/><Relationship Id="rId1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2.jpe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12" Type="http://schemas.openxmlformats.org/officeDocument/2006/relationships/image" Target="../media/image1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19.jpeg"/><Relationship Id="rId5" Type="http://schemas.openxmlformats.org/officeDocument/2006/relationships/image" Target="../media/image16.png"/><Relationship Id="rId10" Type="http://schemas.openxmlformats.org/officeDocument/2006/relationships/image" Target="../media/image37.jpeg"/><Relationship Id="rId4" Type="http://schemas.openxmlformats.org/officeDocument/2006/relationships/image" Target="../media/image8.jpeg"/><Relationship Id="rId9" Type="http://schemas.openxmlformats.org/officeDocument/2006/relationships/image" Target="../media/image34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2.jpe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12" Type="http://schemas.openxmlformats.org/officeDocument/2006/relationships/image" Target="../media/image1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19.jpeg"/><Relationship Id="rId5" Type="http://schemas.openxmlformats.org/officeDocument/2006/relationships/image" Target="../media/image16.png"/><Relationship Id="rId15" Type="http://schemas.openxmlformats.org/officeDocument/2006/relationships/image" Target="../media/image24.png"/><Relationship Id="rId10" Type="http://schemas.openxmlformats.org/officeDocument/2006/relationships/image" Target="../media/image37.jpeg"/><Relationship Id="rId4" Type="http://schemas.openxmlformats.org/officeDocument/2006/relationships/image" Target="../media/image8.jpeg"/><Relationship Id="rId9" Type="http://schemas.openxmlformats.org/officeDocument/2006/relationships/image" Target="../media/image34.jpeg"/><Relationship Id="rId1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gif"/><Relationship Id="rId7" Type="http://schemas.openxmlformats.org/officeDocument/2006/relationships/image" Target="../media/image1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42.png"/><Relationship Id="rId5" Type="http://schemas.openxmlformats.org/officeDocument/2006/relationships/image" Target="../media/image8.jpeg"/><Relationship Id="rId10" Type="http://schemas.openxmlformats.org/officeDocument/2006/relationships/image" Target="../media/image41.png"/><Relationship Id="rId4" Type="http://schemas.openxmlformats.org/officeDocument/2006/relationships/image" Target="../media/image2.png"/><Relationship Id="rId9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gif"/><Relationship Id="rId7" Type="http://schemas.openxmlformats.org/officeDocument/2006/relationships/image" Target="../media/image37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11" Type="http://schemas.openxmlformats.org/officeDocument/2006/relationships/image" Target="../media/image40.png"/><Relationship Id="rId5" Type="http://schemas.openxmlformats.org/officeDocument/2006/relationships/image" Target="../media/image8.jpeg"/><Relationship Id="rId10" Type="http://schemas.openxmlformats.org/officeDocument/2006/relationships/image" Target="../media/image43.png"/><Relationship Id="rId4" Type="http://schemas.openxmlformats.org/officeDocument/2006/relationships/image" Target="../media/image2.png"/><Relationship Id="rId9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gif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40.png"/><Relationship Id="rId3" Type="http://schemas.openxmlformats.org/officeDocument/2006/relationships/image" Target="../media/image1.gif"/><Relationship Id="rId7" Type="http://schemas.openxmlformats.org/officeDocument/2006/relationships/image" Target="../media/image37.jpeg"/><Relationship Id="rId12" Type="http://schemas.openxmlformats.org/officeDocument/2006/relationships/image" Target="../media/image4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11" Type="http://schemas.openxmlformats.org/officeDocument/2006/relationships/image" Target="../media/image15.jpeg"/><Relationship Id="rId5" Type="http://schemas.openxmlformats.org/officeDocument/2006/relationships/image" Target="../media/image8.jpeg"/><Relationship Id="rId10" Type="http://schemas.openxmlformats.org/officeDocument/2006/relationships/image" Target="../media/image19.jpeg"/><Relationship Id="rId4" Type="http://schemas.openxmlformats.org/officeDocument/2006/relationships/image" Target="../media/image2.png"/><Relationship Id="rId9" Type="http://schemas.openxmlformats.org/officeDocument/2006/relationships/image" Target="../media/image18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40.png"/><Relationship Id="rId3" Type="http://schemas.openxmlformats.org/officeDocument/2006/relationships/image" Target="../media/image1.gif"/><Relationship Id="rId7" Type="http://schemas.openxmlformats.org/officeDocument/2006/relationships/image" Target="../media/image37.jpeg"/><Relationship Id="rId12" Type="http://schemas.openxmlformats.org/officeDocument/2006/relationships/image" Target="../media/image44.png"/><Relationship Id="rId17" Type="http://schemas.openxmlformats.org/officeDocument/2006/relationships/image" Target="../media/image45.png"/><Relationship Id="rId2" Type="http://schemas.openxmlformats.org/officeDocument/2006/relationships/image" Target="../media/image17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11" Type="http://schemas.openxmlformats.org/officeDocument/2006/relationships/image" Target="../media/image15.jpeg"/><Relationship Id="rId5" Type="http://schemas.openxmlformats.org/officeDocument/2006/relationships/image" Target="../media/image8.jpeg"/><Relationship Id="rId15" Type="http://schemas.openxmlformats.org/officeDocument/2006/relationships/image" Target="../media/image27.jpeg"/><Relationship Id="rId10" Type="http://schemas.openxmlformats.org/officeDocument/2006/relationships/image" Target="../media/image19.jpeg"/><Relationship Id="rId4" Type="http://schemas.openxmlformats.org/officeDocument/2006/relationships/image" Target="../media/image2.png"/><Relationship Id="rId9" Type="http://schemas.openxmlformats.org/officeDocument/2006/relationships/image" Target="../media/image18.jpeg"/><Relationship Id="rId1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15.jpeg"/><Relationship Id="rId3" Type="http://schemas.openxmlformats.org/officeDocument/2006/relationships/image" Target="../media/image17.png"/><Relationship Id="rId7" Type="http://schemas.openxmlformats.org/officeDocument/2006/relationships/image" Target="../media/image34.jpeg"/><Relationship Id="rId12" Type="http://schemas.openxmlformats.org/officeDocument/2006/relationships/image" Target="../media/image19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27.jpeg"/><Relationship Id="rId5" Type="http://schemas.openxmlformats.org/officeDocument/2006/relationships/image" Target="../media/image2.png"/><Relationship Id="rId10" Type="http://schemas.openxmlformats.org/officeDocument/2006/relationships/image" Target="../media/image18.jpeg"/><Relationship Id="rId4" Type="http://schemas.openxmlformats.org/officeDocument/2006/relationships/image" Target="../media/image1.gif"/><Relationship Id="rId9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46.png"/><Relationship Id="rId3" Type="http://schemas.openxmlformats.org/officeDocument/2006/relationships/image" Target="../media/image1.gif"/><Relationship Id="rId7" Type="http://schemas.openxmlformats.org/officeDocument/2006/relationships/image" Target="../media/image37.jpeg"/><Relationship Id="rId12" Type="http://schemas.openxmlformats.org/officeDocument/2006/relationships/image" Target="../media/image15.jpeg"/><Relationship Id="rId2" Type="http://schemas.openxmlformats.org/officeDocument/2006/relationships/image" Target="../media/image17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11" Type="http://schemas.openxmlformats.org/officeDocument/2006/relationships/image" Target="../media/image19.jpeg"/><Relationship Id="rId5" Type="http://schemas.openxmlformats.org/officeDocument/2006/relationships/image" Target="../media/image8.jpeg"/><Relationship Id="rId15" Type="http://schemas.openxmlformats.org/officeDocument/2006/relationships/image" Target="../media/image47.png"/><Relationship Id="rId10" Type="http://schemas.openxmlformats.org/officeDocument/2006/relationships/image" Target="../media/image27.jpeg"/><Relationship Id="rId4" Type="http://schemas.openxmlformats.org/officeDocument/2006/relationships/image" Target="../media/image2.png"/><Relationship Id="rId9" Type="http://schemas.openxmlformats.org/officeDocument/2006/relationships/image" Target="../media/image18.jpeg"/><Relationship Id="rId1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9.png"/><Relationship Id="rId3" Type="http://schemas.openxmlformats.org/officeDocument/2006/relationships/image" Target="../media/image1.gif"/><Relationship Id="rId7" Type="http://schemas.openxmlformats.org/officeDocument/2006/relationships/image" Target="../media/image37.jpeg"/><Relationship Id="rId12" Type="http://schemas.openxmlformats.org/officeDocument/2006/relationships/image" Target="../media/image1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11" Type="http://schemas.openxmlformats.org/officeDocument/2006/relationships/image" Target="../media/image19.jpeg"/><Relationship Id="rId5" Type="http://schemas.openxmlformats.org/officeDocument/2006/relationships/image" Target="../media/image8.jpeg"/><Relationship Id="rId15" Type="http://schemas.openxmlformats.org/officeDocument/2006/relationships/image" Target="../media/image48.png"/><Relationship Id="rId10" Type="http://schemas.openxmlformats.org/officeDocument/2006/relationships/image" Target="../media/image27.jpeg"/><Relationship Id="rId4" Type="http://schemas.openxmlformats.org/officeDocument/2006/relationships/image" Target="../media/image2.png"/><Relationship Id="rId9" Type="http://schemas.openxmlformats.org/officeDocument/2006/relationships/image" Target="../media/image18.jpeg"/><Relationship Id="rId1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0.jpe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1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11.png"/><Relationship Id="rId5" Type="http://schemas.openxmlformats.org/officeDocument/2006/relationships/image" Target="../media/image9.jpeg"/><Relationship Id="rId10" Type="http://schemas.openxmlformats.org/officeDocument/2006/relationships/image" Target="../media/image10.png"/><Relationship Id="rId4" Type="http://schemas.openxmlformats.org/officeDocument/2006/relationships/image" Target="../media/image8.jpeg"/><Relationship Id="rId9" Type="http://schemas.openxmlformats.org/officeDocument/2006/relationships/image" Target="../media/image18.jpe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2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5" Type="http://schemas.openxmlformats.org/officeDocument/2006/relationships/image" Target="../media/image9.jpeg"/><Relationship Id="rId10" Type="http://schemas.openxmlformats.org/officeDocument/2006/relationships/image" Target="../media/image20.jpeg"/><Relationship Id="rId4" Type="http://schemas.openxmlformats.org/officeDocument/2006/relationships/image" Target="../media/image8.jpe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2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5" Type="http://schemas.openxmlformats.org/officeDocument/2006/relationships/image" Target="../media/image9.jpeg"/><Relationship Id="rId10" Type="http://schemas.openxmlformats.org/officeDocument/2006/relationships/image" Target="../media/image20.jpeg"/><Relationship Id="rId4" Type="http://schemas.openxmlformats.org/officeDocument/2006/relationships/image" Target="../media/image8.jpeg"/><Relationship Id="rId9" Type="http://schemas.openxmlformats.org/officeDocument/2006/relationships/image" Target="../media/image17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2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2.jpeg"/><Relationship Id="rId5" Type="http://schemas.openxmlformats.org/officeDocument/2006/relationships/image" Target="../media/image9.jpeg"/><Relationship Id="rId10" Type="http://schemas.openxmlformats.org/officeDocument/2006/relationships/image" Target="../media/image19.jpeg"/><Relationship Id="rId4" Type="http://schemas.openxmlformats.org/officeDocument/2006/relationships/image" Target="../media/image8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12" Type="http://schemas.openxmlformats.org/officeDocument/2006/relationships/image" Target="../media/image2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2.jpeg"/><Relationship Id="rId5" Type="http://schemas.openxmlformats.org/officeDocument/2006/relationships/image" Target="../media/image9.jpeg"/><Relationship Id="rId10" Type="http://schemas.openxmlformats.org/officeDocument/2006/relationships/image" Target="../media/image19.jpeg"/><Relationship Id="rId4" Type="http://schemas.openxmlformats.org/officeDocument/2006/relationships/image" Target="../media/image8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8.jpeg"/><Relationship Id="rId7" Type="http://schemas.openxmlformats.org/officeDocument/2006/relationships/image" Target="../media/image9.jpeg"/><Relationship Id="rId12" Type="http://schemas.openxmlformats.org/officeDocument/2006/relationships/image" Target="../media/image20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22.jpeg"/><Relationship Id="rId5" Type="http://schemas.openxmlformats.org/officeDocument/2006/relationships/image" Target="../media/image2.png"/><Relationship Id="rId10" Type="http://schemas.openxmlformats.org/officeDocument/2006/relationships/image" Target="../media/image19.jpeg"/><Relationship Id="rId4" Type="http://schemas.openxmlformats.org/officeDocument/2006/relationships/image" Target="../media/image1.gif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155575" y="1160472"/>
            <a:ext cx="8808913" cy="51488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Henning Peters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3369-ED7B-4FED-85A8-58F564891F29}" type="slidenum">
              <a:rPr lang="de-DE" smtClean="0">
                <a:solidFill>
                  <a:schemeClr val="tx1"/>
                </a:solidFill>
              </a:rPr>
              <a:t>1</a:t>
            </a:fld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20" name="Grafik 19" descr="C:\Users\Peters\Desktop\2018-01-16\001 (2).bmp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1844824"/>
            <a:ext cx="712879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" descr="https://encrypted-tbn0.gstatic.com/images?q=tbn:ANd9GcQ82IWjkjZ2ZQJszGUVEmr8-SJTw0RkSFhtpQ6BQXPwS55-FqfD-Sw0Lpn47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8" r="10211"/>
          <a:stretch/>
        </p:blipFill>
        <p:spPr bwMode="auto">
          <a:xfrm>
            <a:off x="4576763" y="2120597"/>
            <a:ext cx="1834130" cy="222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encrypted-tbn0.gstatic.com/images?q=tbn:ANd9GcTOuNyePJmm5CENh6LFe7HpZYEFw-rvQ-4iBalL3YBiH44OednPKym9VzEu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6" r="9890"/>
          <a:stretch/>
        </p:blipFill>
        <p:spPr bwMode="auto">
          <a:xfrm>
            <a:off x="5927419" y="3248392"/>
            <a:ext cx="1768840" cy="225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37AE16C-1843-40DB-B6F8-7D79ACC0968C}"/>
              </a:ext>
            </a:extLst>
          </p:cNvPr>
          <p:cNvGrpSpPr/>
          <p:nvPr/>
        </p:nvGrpSpPr>
        <p:grpSpPr>
          <a:xfrm>
            <a:off x="155574" y="146819"/>
            <a:ext cx="8808914" cy="1015711"/>
            <a:chOff x="168165" y="86705"/>
            <a:chExt cx="8780082" cy="1015711"/>
          </a:xfrm>
        </p:grpSpPr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7ACCEBC4-BB4A-4EA3-BFA1-0E15C459967E}"/>
                </a:ext>
              </a:extLst>
            </p:cNvPr>
            <p:cNvGrpSpPr/>
            <p:nvPr/>
          </p:nvGrpSpPr>
          <p:grpSpPr>
            <a:xfrm>
              <a:off x="168165" y="86705"/>
              <a:ext cx="8780082" cy="1015711"/>
              <a:chOff x="177679" y="110533"/>
              <a:chExt cx="8770585" cy="799686"/>
            </a:xfrm>
          </p:grpSpPr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97DD3828-5C64-4EA3-A880-EC9914616375}"/>
                  </a:ext>
                </a:extLst>
              </p:cNvPr>
              <p:cNvSpPr/>
              <p:nvPr/>
            </p:nvSpPr>
            <p:spPr>
              <a:xfrm>
                <a:off x="177679" y="110534"/>
                <a:ext cx="2585760" cy="79968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C16A83D8-9799-4E3C-A54F-5B411E037A8B}"/>
                  </a:ext>
                </a:extLst>
              </p:cNvPr>
              <p:cNvSpPr/>
              <p:nvPr/>
            </p:nvSpPr>
            <p:spPr>
              <a:xfrm>
                <a:off x="6429980" y="110533"/>
                <a:ext cx="2518284" cy="79968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</p:grpSp>
        <p:sp>
          <p:nvSpPr>
            <p:cNvPr id="26" name="Textfeld 22">
              <a:extLst>
                <a:ext uri="{FF2B5EF4-FFF2-40B4-BE49-F238E27FC236}">
                  <a16:creationId xmlns:a16="http://schemas.microsoft.com/office/drawing/2014/main" id="{F0061651-C03C-4D16-8846-1F3E78EBC447}"/>
                </a:ext>
              </a:extLst>
            </p:cNvPr>
            <p:cNvSpPr txBox="1"/>
            <p:nvPr/>
          </p:nvSpPr>
          <p:spPr>
            <a:xfrm>
              <a:off x="234783" y="304190"/>
              <a:ext cx="2378836" cy="70006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500"/>
                </a:lnSpc>
              </a:pPr>
              <a:r>
                <a:rPr lang="de-DE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Leistungsvergleiche 2022</a:t>
              </a:r>
            </a:p>
          </p:txBody>
        </p:sp>
        <p:pic>
          <p:nvPicPr>
            <p:cNvPr id="27" name="Picture 3">
              <a:extLst>
                <a:ext uri="{FF2B5EF4-FFF2-40B4-BE49-F238E27FC236}">
                  <a16:creationId xmlns:a16="http://schemas.microsoft.com/office/drawing/2014/main" id="{F79C28C3-E72B-45B5-B2DA-4EB9F12AE5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8865" y="116647"/>
              <a:ext cx="3727579" cy="97125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845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200754" y="1160472"/>
            <a:ext cx="8808911" cy="51488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Henning Peters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629062" y="6278076"/>
            <a:ext cx="2133600" cy="365125"/>
          </a:xfrm>
        </p:spPr>
        <p:txBody>
          <a:bodyPr/>
          <a:lstStyle/>
          <a:p>
            <a:fld id="{BBD53369-ED7B-4FED-85A8-58F564891F29}" type="slidenum">
              <a:rPr lang="de-DE" smtClean="0">
                <a:solidFill>
                  <a:schemeClr val="tx1"/>
                </a:solidFill>
              </a:rPr>
              <a:t>10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4510" y="1694706"/>
            <a:ext cx="820655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Löschangriff der Staffel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In der folgenden Animation wird der Löschangriff einer Staffel mit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wasserführendem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Fahrzeug und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vorgekuppeltem Verteiler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dargestellt.</a:t>
            </a:r>
          </a:p>
          <a:p>
            <a:pPr algn="just">
              <a:lnSpc>
                <a:spcPct val="150000"/>
              </a:lnSpc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Es handelt sich dabei jeweils um eine Möglichkeit der Auftragserfüllung gem.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FwDV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1 und 3.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25CECCA0-1215-4271-8821-B699CC2DA6F8}"/>
              </a:ext>
            </a:extLst>
          </p:cNvPr>
          <p:cNvGrpSpPr/>
          <p:nvPr/>
        </p:nvGrpSpPr>
        <p:grpSpPr>
          <a:xfrm>
            <a:off x="199116" y="146819"/>
            <a:ext cx="8808914" cy="1015711"/>
            <a:chOff x="199116" y="146819"/>
            <a:chExt cx="8808914" cy="1015711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28C6616A-F701-42B8-8B4A-7EF453CF159D}"/>
                </a:ext>
              </a:extLst>
            </p:cNvPr>
            <p:cNvGrpSpPr/>
            <p:nvPr/>
          </p:nvGrpSpPr>
          <p:grpSpPr>
            <a:xfrm>
              <a:off x="199116" y="146819"/>
              <a:ext cx="8808914" cy="1015711"/>
              <a:chOff x="168165" y="86705"/>
              <a:chExt cx="8780082" cy="1015711"/>
            </a:xfrm>
          </p:grpSpPr>
          <p:grpSp>
            <p:nvGrpSpPr>
              <p:cNvPr id="24" name="Gruppieren 23">
                <a:extLst>
                  <a:ext uri="{FF2B5EF4-FFF2-40B4-BE49-F238E27FC236}">
                    <a16:creationId xmlns:a16="http://schemas.microsoft.com/office/drawing/2014/main" id="{3EF104A1-E49B-4C7E-86BF-8D7FBDF566DC}"/>
                  </a:ext>
                </a:extLst>
              </p:cNvPr>
              <p:cNvGrpSpPr/>
              <p:nvPr/>
            </p:nvGrpSpPr>
            <p:grpSpPr>
              <a:xfrm>
                <a:off x="168165" y="86705"/>
                <a:ext cx="8780082" cy="1015711"/>
                <a:chOff x="177679" y="110533"/>
                <a:chExt cx="8770585" cy="799686"/>
              </a:xfrm>
            </p:grpSpPr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08165C33-1C00-464A-BE51-F6375EB8F235}"/>
                    </a:ext>
                  </a:extLst>
                </p:cNvPr>
                <p:cNvSpPr/>
                <p:nvPr/>
              </p:nvSpPr>
              <p:spPr>
                <a:xfrm>
                  <a:off x="177679" y="110534"/>
                  <a:ext cx="2585760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  <p:sp>
              <p:nvSpPr>
                <p:cNvPr id="28" name="Rechteck 27">
                  <a:extLst>
                    <a:ext uri="{FF2B5EF4-FFF2-40B4-BE49-F238E27FC236}">
                      <a16:creationId xmlns:a16="http://schemas.microsoft.com/office/drawing/2014/main" id="{A8002FF4-220A-4A16-A681-D9F70E6FB10B}"/>
                    </a:ext>
                  </a:extLst>
                </p:cNvPr>
                <p:cNvSpPr/>
                <p:nvPr/>
              </p:nvSpPr>
              <p:spPr>
                <a:xfrm>
                  <a:off x="6429980" y="110533"/>
                  <a:ext cx="2518284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</p:grp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67C31F60-5F5F-4CA1-8386-AFAE413D08A7}"/>
                  </a:ext>
                </a:extLst>
              </p:cNvPr>
              <p:cNvSpPr txBox="1"/>
              <p:nvPr/>
            </p:nvSpPr>
            <p:spPr>
              <a:xfrm>
                <a:off x="234783" y="304190"/>
                <a:ext cx="2378836" cy="70006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2500"/>
                  </a:lnSpc>
                </a:pPr>
                <a:r>
                  <a:rPr lang="de-DE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Leistungsvergleiche 2022</a:t>
                </a:r>
              </a:p>
            </p:txBody>
          </p:sp>
          <p:pic>
            <p:nvPicPr>
              <p:cNvPr id="26" name="Picture 3">
                <a:extLst>
                  <a:ext uri="{FF2B5EF4-FFF2-40B4-BE49-F238E27FC236}">
                    <a16:creationId xmlns:a16="http://schemas.microsoft.com/office/drawing/2014/main" id="{0038D491-CDB4-4E5A-992D-8E8E5978E59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8865" y="116647"/>
                <a:ext cx="3727579" cy="9712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2B2E8632-FE80-47EA-A923-4A92B8C6B664}"/>
                </a:ext>
              </a:extLst>
            </p:cNvPr>
            <p:cNvSpPr txBox="1"/>
            <p:nvPr/>
          </p:nvSpPr>
          <p:spPr>
            <a:xfrm>
              <a:off x="6876256" y="530956"/>
              <a:ext cx="1834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Löschangriff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176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015" y="2762133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6050" y="4869160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" name="Gruppieren 1023"/>
          <p:cNvGrpSpPr/>
          <p:nvPr/>
        </p:nvGrpSpPr>
        <p:grpSpPr>
          <a:xfrm>
            <a:off x="862565" y="3386070"/>
            <a:ext cx="3434300" cy="880179"/>
            <a:chOff x="699409" y="3087392"/>
            <a:chExt cx="3434300" cy="1596104"/>
          </a:xfrm>
        </p:grpSpPr>
        <p:sp>
          <p:nvSpPr>
            <p:cNvPr id="115" name="Ovale Legende 114"/>
            <p:cNvSpPr/>
            <p:nvPr/>
          </p:nvSpPr>
          <p:spPr>
            <a:xfrm>
              <a:off x="699409" y="3087392"/>
              <a:ext cx="2828014" cy="1596104"/>
            </a:xfrm>
            <a:prstGeom prst="wedgeEllipseCallout">
              <a:avLst>
                <a:gd name="adj1" fmla="val -56392"/>
                <a:gd name="adj2" fmla="val 44556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1109374" y="3204841"/>
              <a:ext cx="30243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Lage: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Brand am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grpSp>
        <p:nvGrpSpPr>
          <p:cNvPr id="81" name="Gruppieren 80"/>
          <p:cNvGrpSpPr/>
          <p:nvPr/>
        </p:nvGrpSpPr>
        <p:grpSpPr>
          <a:xfrm>
            <a:off x="2636030" y="1148975"/>
            <a:ext cx="547411" cy="1000647"/>
            <a:chOff x="2637943" y="1148975"/>
            <a:chExt cx="553807" cy="1000647"/>
          </a:xfrm>
        </p:grpSpPr>
        <p:grpSp>
          <p:nvGrpSpPr>
            <p:cNvPr id="71" name="Gruppieren 70"/>
            <p:cNvGrpSpPr/>
            <p:nvPr/>
          </p:nvGrpSpPr>
          <p:grpSpPr>
            <a:xfrm>
              <a:off x="2637943" y="1148975"/>
              <a:ext cx="553807" cy="1000647"/>
              <a:chOff x="2637943" y="1148975"/>
              <a:chExt cx="553807" cy="1000647"/>
            </a:xfrm>
          </p:grpSpPr>
          <p:grpSp>
            <p:nvGrpSpPr>
              <p:cNvPr id="2" name="Gruppieren 1"/>
              <p:cNvGrpSpPr/>
              <p:nvPr/>
            </p:nvGrpSpPr>
            <p:grpSpPr>
              <a:xfrm>
                <a:off x="2637943" y="1148975"/>
                <a:ext cx="553807" cy="1000647"/>
                <a:chOff x="2637943" y="1148975"/>
                <a:chExt cx="553807" cy="1000647"/>
              </a:xfrm>
            </p:grpSpPr>
            <p:pic>
              <p:nvPicPr>
                <p:cNvPr id="31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649613" y="1633048"/>
                  <a:ext cx="176959" cy="386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637943" y="1750881"/>
                  <a:ext cx="176959" cy="386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32255" y="1626287"/>
                  <a:ext cx="176959" cy="386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995247" y="174470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77792" y="1148975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04583" y="1750602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78" name="Ellipse 77"/>
              <p:cNvSpPr/>
              <p:nvPr/>
            </p:nvSpPr>
            <p:spPr>
              <a:xfrm>
                <a:off x="2702668" y="1863874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9" name="Ellipse 88"/>
            <p:cNvSpPr/>
            <p:nvPr/>
          </p:nvSpPr>
          <p:spPr>
            <a:xfrm>
              <a:off x="2884639" y="1866900"/>
              <a:ext cx="105526" cy="851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7" name="Textfeld 76"/>
          <p:cNvSpPr txBox="1"/>
          <p:nvPr/>
        </p:nvSpPr>
        <p:spPr>
          <a:xfrm>
            <a:off x="2472288" y="5593432"/>
            <a:ext cx="4652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</p:txBody>
      </p: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uppieren 34"/>
          <p:cNvGrpSpPr/>
          <p:nvPr/>
        </p:nvGrpSpPr>
        <p:grpSpPr>
          <a:xfrm>
            <a:off x="1165708" y="3751076"/>
            <a:ext cx="2828014" cy="762522"/>
            <a:chOff x="886955" y="4483465"/>
            <a:chExt cx="3300316" cy="1175008"/>
          </a:xfrm>
        </p:grpSpPr>
        <p:sp>
          <p:nvSpPr>
            <p:cNvPr id="36" name="Ovale Legende 35"/>
            <p:cNvSpPr/>
            <p:nvPr/>
          </p:nvSpPr>
          <p:spPr>
            <a:xfrm>
              <a:off x="886955" y="4483465"/>
              <a:ext cx="3300316" cy="1175008"/>
            </a:xfrm>
            <a:prstGeom prst="wedgeEllipseCallout">
              <a:avLst>
                <a:gd name="adj1" fmla="val -49293"/>
                <a:gd name="adj2" fmla="val 52215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1298077" y="4693468"/>
              <a:ext cx="2602173" cy="6511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Brand am Holzstapel.</a:t>
              </a:r>
            </a:p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grpSp>
        <p:nvGrpSpPr>
          <p:cNvPr id="1029" name="Gruppieren 1028"/>
          <p:cNvGrpSpPr/>
          <p:nvPr/>
        </p:nvGrpSpPr>
        <p:grpSpPr>
          <a:xfrm>
            <a:off x="3639056" y="815368"/>
            <a:ext cx="4643010" cy="1687455"/>
            <a:chOff x="2935144" y="-552631"/>
            <a:chExt cx="4291864" cy="2430429"/>
          </a:xfrm>
        </p:grpSpPr>
        <p:sp>
          <p:nvSpPr>
            <p:cNvPr id="136" name="Ovale Legende 135"/>
            <p:cNvSpPr/>
            <p:nvPr/>
          </p:nvSpPr>
          <p:spPr>
            <a:xfrm>
              <a:off x="2935144" y="-552631"/>
              <a:ext cx="4291864" cy="2430429"/>
            </a:xfrm>
            <a:prstGeom prst="wedgeEllipseCallout">
              <a:avLst>
                <a:gd name="adj1" fmla="val -64221"/>
                <a:gd name="adj2" fmla="val -28248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25" name="Textfeld 1024"/>
            <p:cNvSpPr txBox="1"/>
            <p:nvPr/>
          </p:nvSpPr>
          <p:spPr>
            <a:xfrm>
              <a:off x="3007993" y="-346899"/>
              <a:ext cx="4107780" cy="170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         Brand am Holzstapel. 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Unser Auftrag: Brandbekämpfung!</a:t>
              </a:r>
            </a:p>
            <a:p>
              <a:pPr algn="ctr"/>
              <a:r>
                <a:rPr lang="de-DE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Wir verzichten auf Lampen und Schlauchhalter!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Wasserentnahmestelle U-Hydrant an der Straße.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Schnellangriffsverteiler 20 m vor dem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      Angriffstrupp zur Brandbekämpfung – erstes Rohr - 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auf den Holzstapel – über den Platz vor! </a:t>
              </a:r>
            </a:p>
            <a:p>
              <a:pPr algn="ctr"/>
              <a:endParaRPr lang="de-DE" sz="1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80" name="Ovale Legende 79"/>
          <p:cNvSpPr/>
          <p:nvPr/>
        </p:nvSpPr>
        <p:spPr>
          <a:xfrm>
            <a:off x="3062993" y="1919975"/>
            <a:ext cx="3657219" cy="919706"/>
          </a:xfrm>
          <a:prstGeom prst="wedgeEllipseCallout">
            <a:avLst>
              <a:gd name="adj1" fmla="val -54449"/>
              <a:gd name="adj2" fmla="val -71039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Angriffstrupp –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zur Brandbekämpfung –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erstes Rohr – auf den Holzstapel – über den Platz  vor!</a:t>
            </a:r>
          </a:p>
          <a:p>
            <a:pPr algn="ctr"/>
            <a:endParaRPr lang="de-DE" sz="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59" y="4498705"/>
            <a:ext cx="19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76"/>
          <a:stretch/>
        </p:blipFill>
        <p:spPr bwMode="auto">
          <a:xfrm>
            <a:off x="522836" y="4203007"/>
            <a:ext cx="213038" cy="49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2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2106 C 0.03906 0.01597 0.0783 0.0287 0.11649 0.03079 C 0.13316 0.02963 0.14427 0.02778 0.1592 0.02106 C 0.16632 0.01157 0.1783 0.00625 0.18733 0.00023 C 0.18872 -0.0007 0.18924 -0.00278 0.19045 -0.00394 C 0.19601 -0.00926 0.20452 -0.01412 0.21129 -0.01644 C 0.21528 -0.01991 0.2191 -0.02176 0.22379 -0.02338 C 0.23177 -0.03403 0.24358 -0.04097 0.25295 -0.04977 C 0.25781 -0.0544 0.26146 -0.06065 0.26649 -0.06505 C 0.275 -0.08218 0.28438 -0.09769 0.29254 -0.11505 C 0.29566 -0.12199 0.29861 -0.12917 0.30191 -0.13588 C 0.30347 -0.14468 0.30712 -0.14977 0.31024 -0.15671 C 0.31597 -0.16898 0.31788 -0.18287 0.32274 -0.1956 C 0.32431 -0.20602 0.32639 -0.21806 0.33004 -0.22755 C 0.33247 -0.24722 0.33264 -0.26783 0.33629 -0.28727 C 0.33785 -0.3169 0.34149 -0.34653 0.34462 -0.37616 C 0.34566 -0.38588 0.34861 -0.39607 0.35087 -0.40533 C 0.35156 -0.4081 0.35226 -0.41088 0.35295 -0.41366 C 0.3533 -0.41505 0.35399 -0.41783 0.35399 -0.41759 C 0.35538 -0.43426 0.35938 -0.44792 0.36337 -0.46366 C 0.36632 -0.47546 0.36181 -0.45671 0.36545 -0.47616 C 0.36597 -0.47894 0.36754 -0.48449 0.36754 -0.48426 C 0.36771 -0.48634 0.36927 -0.50347 0.36962 -0.50394 C 0.37066 -0.50533 0.37031 -0.50023 0.37066 -0.49838 C 0.37205 -0.4919 0.3717 -0.49653 0.3717 -0.49005 L 0.3717 -0.50116 " pathEditMode="relative" rAng="0" ptsTypes="ffffffffffffffffffffffff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9" y="-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5703627" y="2378559"/>
            <a:ext cx="281030" cy="235556"/>
            <a:chOff x="5703627" y="2378559"/>
            <a:chExt cx="281030" cy="235556"/>
          </a:xfrm>
        </p:grpSpPr>
        <p:pic>
          <p:nvPicPr>
            <p:cNvPr id="74" name="Picture 2" descr="https://encrypted-tbn0.gstatic.com/images?q=tbn:ANd9GcQKAVtiIlqzFWC7EJq8o7Nv_lcbE8KbWsEN1-t2uRm9mSxYDTgwWX7DyA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5786424" y="2388271"/>
              <a:ext cx="207946" cy="188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https://encrypted-tbn0.gstatic.com/images?q=tbn:ANd9GcQKAVtiIlqzFWC7EJq8o7Nv_lcbE8KbWsEN1-t2uRm9mSxYDTgwWX7DyA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5693915" y="2415881"/>
              <a:ext cx="207946" cy="188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0809" y="140036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9" name="Gruppieren 108"/>
          <p:cNvGrpSpPr/>
          <p:nvPr/>
        </p:nvGrpSpPr>
        <p:grpSpPr>
          <a:xfrm>
            <a:off x="485855" y="754569"/>
            <a:ext cx="196503" cy="399020"/>
            <a:chOff x="1382905" y="1234028"/>
            <a:chExt cx="196503" cy="399020"/>
          </a:xfrm>
        </p:grpSpPr>
        <p:pic>
          <p:nvPicPr>
            <p:cNvPr id="5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5372" y="3143064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231431" y="2248177"/>
            <a:ext cx="196503" cy="399020"/>
            <a:chOff x="5325046" y="2281914"/>
            <a:chExt cx="196503" cy="399020"/>
          </a:xfrm>
        </p:grpSpPr>
        <p:pic>
          <p:nvPicPr>
            <p:cNvPr id="9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25046" y="228191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Ellipse 97"/>
            <p:cNvSpPr/>
            <p:nvPr/>
          </p:nvSpPr>
          <p:spPr>
            <a:xfrm>
              <a:off x="5399731" y="2396438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3" name="Textfeld 62"/>
          <p:cNvSpPr txBox="1"/>
          <p:nvPr/>
        </p:nvSpPr>
        <p:spPr>
          <a:xfrm>
            <a:off x="2472288" y="5584820"/>
            <a:ext cx="4652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</p:txBody>
      </p:sp>
      <p:grpSp>
        <p:nvGrpSpPr>
          <p:cNvPr id="64" name="Gruppieren 63"/>
          <p:cNvGrpSpPr/>
          <p:nvPr/>
        </p:nvGrpSpPr>
        <p:grpSpPr>
          <a:xfrm>
            <a:off x="5403054" y="2085616"/>
            <a:ext cx="301946" cy="528499"/>
            <a:chOff x="6845473" y="3062837"/>
            <a:chExt cx="301946" cy="528499"/>
          </a:xfrm>
        </p:grpSpPr>
        <p:pic>
          <p:nvPicPr>
            <p:cNvPr id="6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Ellipse 70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8" name="Ovale Legende 77"/>
          <p:cNvSpPr/>
          <p:nvPr/>
        </p:nvSpPr>
        <p:spPr>
          <a:xfrm rot="21416292">
            <a:off x="5778841" y="1946469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81" name="Ovale Legende 80"/>
          <p:cNvSpPr/>
          <p:nvPr/>
        </p:nvSpPr>
        <p:spPr>
          <a:xfrm>
            <a:off x="3665941" y="1480187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grpSp>
        <p:nvGrpSpPr>
          <p:cNvPr id="36" name="Gruppieren 35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37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38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39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33700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77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0809" y="140036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9" name="Gruppieren 108"/>
          <p:cNvGrpSpPr/>
          <p:nvPr/>
        </p:nvGrpSpPr>
        <p:grpSpPr>
          <a:xfrm>
            <a:off x="1382905" y="1234028"/>
            <a:ext cx="196503" cy="399020"/>
            <a:chOff x="1382905" y="1234028"/>
            <a:chExt cx="196503" cy="399020"/>
          </a:xfrm>
        </p:grpSpPr>
        <p:pic>
          <p:nvPicPr>
            <p:cNvPr id="5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5372" y="3143064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Gruppieren 85"/>
          <p:cNvGrpSpPr/>
          <p:nvPr/>
        </p:nvGrpSpPr>
        <p:grpSpPr>
          <a:xfrm>
            <a:off x="6876256" y="3013495"/>
            <a:ext cx="301946" cy="528499"/>
            <a:chOff x="6845473" y="3062837"/>
            <a:chExt cx="301946" cy="528499"/>
          </a:xfrm>
        </p:grpSpPr>
        <p:pic>
          <p:nvPicPr>
            <p:cNvPr id="3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Ellipse 90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Freihandform 5"/>
          <p:cNvSpPr/>
          <p:nvPr/>
        </p:nvSpPr>
        <p:spPr>
          <a:xfrm>
            <a:off x="5610225" y="931059"/>
            <a:ext cx="1333500" cy="2485486"/>
          </a:xfrm>
          <a:custGeom>
            <a:avLst/>
            <a:gdLst>
              <a:gd name="connsiteX0" fmla="*/ 1333500 w 1333500"/>
              <a:gd name="connsiteY0" fmla="*/ 2307441 h 2485486"/>
              <a:gd name="connsiteX1" fmla="*/ 1133475 w 1333500"/>
              <a:gd name="connsiteY1" fmla="*/ 2278866 h 2485486"/>
              <a:gd name="connsiteX2" fmla="*/ 1257300 w 1333500"/>
              <a:gd name="connsiteY2" fmla="*/ 230991 h 2485486"/>
              <a:gd name="connsiteX3" fmla="*/ 1123950 w 1333500"/>
              <a:gd name="connsiteY3" fmla="*/ 211941 h 2485486"/>
              <a:gd name="connsiteX4" fmla="*/ 885825 w 1333500"/>
              <a:gd name="connsiteY4" fmla="*/ 1697841 h 2485486"/>
              <a:gd name="connsiteX5" fmla="*/ 647700 w 1333500"/>
              <a:gd name="connsiteY5" fmla="*/ 1745466 h 2485486"/>
              <a:gd name="connsiteX6" fmla="*/ 381000 w 1333500"/>
              <a:gd name="connsiteY6" fmla="*/ 831066 h 2485486"/>
              <a:gd name="connsiteX7" fmla="*/ 219075 w 1333500"/>
              <a:gd name="connsiteY7" fmla="*/ 1059666 h 2485486"/>
              <a:gd name="connsiteX8" fmla="*/ 0 w 1333500"/>
              <a:gd name="connsiteY8" fmla="*/ 1554966 h 248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500" h="2485486">
                <a:moveTo>
                  <a:pt x="1333500" y="2307441"/>
                </a:moveTo>
                <a:cubicBezTo>
                  <a:pt x="1239837" y="2466191"/>
                  <a:pt x="1146175" y="2624941"/>
                  <a:pt x="1133475" y="2278866"/>
                </a:cubicBezTo>
                <a:cubicBezTo>
                  <a:pt x="1120775" y="1932791"/>
                  <a:pt x="1258887" y="575478"/>
                  <a:pt x="1257300" y="230991"/>
                </a:cubicBezTo>
                <a:cubicBezTo>
                  <a:pt x="1255713" y="-113496"/>
                  <a:pt x="1185862" y="-32534"/>
                  <a:pt x="1123950" y="211941"/>
                </a:cubicBezTo>
                <a:cubicBezTo>
                  <a:pt x="1062038" y="456416"/>
                  <a:pt x="965200" y="1442253"/>
                  <a:pt x="885825" y="1697841"/>
                </a:cubicBezTo>
                <a:cubicBezTo>
                  <a:pt x="806450" y="1953429"/>
                  <a:pt x="731837" y="1889928"/>
                  <a:pt x="647700" y="1745466"/>
                </a:cubicBezTo>
                <a:cubicBezTo>
                  <a:pt x="563563" y="1601004"/>
                  <a:pt x="452437" y="945366"/>
                  <a:pt x="381000" y="831066"/>
                </a:cubicBezTo>
                <a:cubicBezTo>
                  <a:pt x="309563" y="716766"/>
                  <a:pt x="282575" y="939016"/>
                  <a:pt x="219075" y="1059666"/>
                </a:cubicBezTo>
                <a:cubicBezTo>
                  <a:pt x="155575" y="1180316"/>
                  <a:pt x="77787" y="1367641"/>
                  <a:pt x="0" y="155496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231431" y="2248177"/>
            <a:ext cx="196503" cy="399020"/>
            <a:chOff x="5325046" y="2281914"/>
            <a:chExt cx="196503" cy="399020"/>
          </a:xfrm>
        </p:grpSpPr>
        <p:pic>
          <p:nvPicPr>
            <p:cNvPr id="9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25046" y="228191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Ellipse 97"/>
            <p:cNvSpPr/>
            <p:nvPr/>
          </p:nvSpPr>
          <p:spPr>
            <a:xfrm>
              <a:off x="5399731" y="2396438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3" name="Textfeld 62"/>
          <p:cNvSpPr txBox="1"/>
          <p:nvPr/>
        </p:nvSpPr>
        <p:spPr>
          <a:xfrm>
            <a:off x="2472288" y="5584820"/>
            <a:ext cx="4652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</p:txBody>
      </p:sp>
      <p:grpSp>
        <p:nvGrpSpPr>
          <p:cNvPr id="64" name="Gruppieren 63"/>
          <p:cNvGrpSpPr/>
          <p:nvPr/>
        </p:nvGrpSpPr>
        <p:grpSpPr>
          <a:xfrm>
            <a:off x="5403054" y="2085616"/>
            <a:ext cx="301946" cy="528499"/>
            <a:chOff x="6845473" y="3062837"/>
            <a:chExt cx="301946" cy="528499"/>
          </a:xfrm>
        </p:grpSpPr>
        <p:pic>
          <p:nvPicPr>
            <p:cNvPr id="6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Ellipse 70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8" name="Ovale Legende 77"/>
          <p:cNvSpPr/>
          <p:nvPr/>
        </p:nvSpPr>
        <p:spPr>
          <a:xfrm>
            <a:off x="6876256" y="2014757"/>
            <a:ext cx="2006978" cy="696312"/>
          </a:xfrm>
          <a:prstGeom prst="wedgeEllipseCallout">
            <a:avLst>
              <a:gd name="adj1" fmla="val -40790"/>
              <a:gd name="adj2" fmla="val 10561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Rohr –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  <p:sp>
        <p:nvSpPr>
          <p:cNvPr id="81" name="Ovale Legende 80"/>
          <p:cNvSpPr/>
          <p:nvPr/>
        </p:nvSpPr>
        <p:spPr>
          <a:xfrm>
            <a:off x="5575520" y="1799643"/>
            <a:ext cx="1678768" cy="612648"/>
          </a:xfrm>
          <a:prstGeom prst="wedgeEllipseCallout">
            <a:avLst>
              <a:gd name="adj1" fmla="val -61653"/>
              <a:gd name="adj2" fmla="val 31405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7679"/>
            <a:ext cx="4445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79" y="2938671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91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8" grpId="0" animBg="1"/>
      <p:bldP spid="81" grpId="0" animBg="1"/>
      <p:bldP spid="1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0809" y="140036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9" name="Gruppieren 108"/>
          <p:cNvGrpSpPr/>
          <p:nvPr/>
        </p:nvGrpSpPr>
        <p:grpSpPr>
          <a:xfrm>
            <a:off x="1382905" y="1234028"/>
            <a:ext cx="196503" cy="399020"/>
            <a:chOff x="1382905" y="1234028"/>
            <a:chExt cx="196503" cy="399020"/>
          </a:xfrm>
        </p:grpSpPr>
        <p:pic>
          <p:nvPicPr>
            <p:cNvPr id="5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5372" y="3143064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Gruppieren 85"/>
          <p:cNvGrpSpPr/>
          <p:nvPr/>
        </p:nvGrpSpPr>
        <p:grpSpPr>
          <a:xfrm>
            <a:off x="6876256" y="3013495"/>
            <a:ext cx="301946" cy="528499"/>
            <a:chOff x="6845473" y="3062837"/>
            <a:chExt cx="301946" cy="528499"/>
          </a:xfrm>
        </p:grpSpPr>
        <p:pic>
          <p:nvPicPr>
            <p:cNvPr id="3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Ellipse 90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Freihandform 5"/>
          <p:cNvSpPr/>
          <p:nvPr/>
        </p:nvSpPr>
        <p:spPr>
          <a:xfrm>
            <a:off x="5610225" y="931059"/>
            <a:ext cx="1333500" cy="2485486"/>
          </a:xfrm>
          <a:custGeom>
            <a:avLst/>
            <a:gdLst>
              <a:gd name="connsiteX0" fmla="*/ 1333500 w 1333500"/>
              <a:gd name="connsiteY0" fmla="*/ 2307441 h 2485486"/>
              <a:gd name="connsiteX1" fmla="*/ 1133475 w 1333500"/>
              <a:gd name="connsiteY1" fmla="*/ 2278866 h 2485486"/>
              <a:gd name="connsiteX2" fmla="*/ 1257300 w 1333500"/>
              <a:gd name="connsiteY2" fmla="*/ 230991 h 2485486"/>
              <a:gd name="connsiteX3" fmla="*/ 1123950 w 1333500"/>
              <a:gd name="connsiteY3" fmla="*/ 211941 h 2485486"/>
              <a:gd name="connsiteX4" fmla="*/ 885825 w 1333500"/>
              <a:gd name="connsiteY4" fmla="*/ 1697841 h 2485486"/>
              <a:gd name="connsiteX5" fmla="*/ 647700 w 1333500"/>
              <a:gd name="connsiteY5" fmla="*/ 1745466 h 2485486"/>
              <a:gd name="connsiteX6" fmla="*/ 381000 w 1333500"/>
              <a:gd name="connsiteY6" fmla="*/ 831066 h 2485486"/>
              <a:gd name="connsiteX7" fmla="*/ 219075 w 1333500"/>
              <a:gd name="connsiteY7" fmla="*/ 1059666 h 2485486"/>
              <a:gd name="connsiteX8" fmla="*/ 0 w 1333500"/>
              <a:gd name="connsiteY8" fmla="*/ 1554966 h 248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500" h="2485486">
                <a:moveTo>
                  <a:pt x="1333500" y="2307441"/>
                </a:moveTo>
                <a:cubicBezTo>
                  <a:pt x="1239837" y="2466191"/>
                  <a:pt x="1146175" y="2624941"/>
                  <a:pt x="1133475" y="2278866"/>
                </a:cubicBezTo>
                <a:cubicBezTo>
                  <a:pt x="1120775" y="1932791"/>
                  <a:pt x="1258887" y="575478"/>
                  <a:pt x="1257300" y="230991"/>
                </a:cubicBezTo>
                <a:cubicBezTo>
                  <a:pt x="1255713" y="-113496"/>
                  <a:pt x="1185862" y="-32534"/>
                  <a:pt x="1123950" y="211941"/>
                </a:cubicBezTo>
                <a:cubicBezTo>
                  <a:pt x="1062038" y="456416"/>
                  <a:pt x="965200" y="1442253"/>
                  <a:pt x="885825" y="1697841"/>
                </a:cubicBezTo>
                <a:cubicBezTo>
                  <a:pt x="806450" y="1953429"/>
                  <a:pt x="731837" y="1889928"/>
                  <a:pt x="647700" y="1745466"/>
                </a:cubicBezTo>
                <a:cubicBezTo>
                  <a:pt x="563563" y="1601004"/>
                  <a:pt x="452437" y="945366"/>
                  <a:pt x="381000" y="831066"/>
                </a:cubicBezTo>
                <a:cubicBezTo>
                  <a:pt x="309563" y="716766"/>
                  <a:pt x="282575" y="939016"/>
                  <a:pt x="219075" y="1059666"/>
                </a:cubicBezTo>
                <a:cubicBezTo>
                  <a:pt x="155575" y="1180316"/>
                  <a:pt x="77787" y="1367641"/>
                  <a:pt x="0" y="155496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231431" y="2248177"/>
            <a:ext cx="196503" cy="399020"/>
            <a:chOff x="5325046" y="2281914"/>
            <a:chExt cx="196503" cy="399020"/>
          </a:xfrm>
        </p:grpSpPr>
        <p:pic>
          <p:nvPicPr>
            <p:cNvPr id="9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25046" y="228191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Ellipse 97"/>
            <p:cNvSpPr/>
            <p:nvPr/>
          </p:nvSpPr>
          <p:spPr>
            <a:xfrm>
              <a:off x="5399731" y="2396438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3" name="Textfeld 62"/>
          <p:cNvSpPr txBox="1"/>
          <p:nvPr/>
        </p:nvSpPr>
        <p:spPr>
          <a:xfrm>
            <a:off x="2472288" y="5584820"/>
            <a:ext cx="4652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7679"/>
            <a:ext cx="4445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" name="Gruppieren 43"/>
          <p:cNvGrpSpPr/>
          <p:nvPr/>
        </p:nvGrpSpPr>
        <p:grpSpPr>
          <a:xfrm>
            <a:off x="3054306" y="1667390"/>
            <a:ext cx="196503" cy="399020"/>
            <a:chOff x="1382905" y="1234028"/>
            <a:chExt cx="196503" cy="399020"/>
          </a:xfrm>
        </p:grpSpPr>
        <p:pic>
          <p:nvPicPr>
            <p:cNvPr id="4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Ellipse 47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45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0809" y="140036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1343025" y="813036"/>
            <a:ext cx="1962150" cy="1015764"/>
            <a:chOff x="1343025" y="813036"/>
            <a:chExt cx="1962150" cy="1015764"/>
          </a:xfrm>
        </p:grpSpPr>
        <p:sp>
          <p:nvSpPr>
            <p:cNvPr id="3" name="Freihandform 2"/>
            <p:cNvSpPr/>
            <p:nvPr/>
          </p:nvSpPr>
          <p:spPr>
            <a:xfrm>
              <a:off x="1343025" y="813036"/>
              <a:ext cx="1962150" cy="1015764"/>
            </a:xfrm>
            <a:custGeom>
              <a:avLst/>
              <a:gdLst>
                <a:gd name="connsiteX0" fmla="*/ 0 w 1962150"/>
                <a:gd name="connsiteY0" fmla="*/ 615714 h 1015764"/>
                <a:gd name="connsiteX1" fmla="*/ 885825 w 1962150"/>
                <a:gd name="connsiteY1" fmla="*/ 377589 h 1015764"/>
                <a:gd name="connsiteX2" fmla="*/ 1114425 w 1962150"/>
                <a:gd name="connsiteY2" fmla="*/ 53739 h 1015764"/>
                <a:gd name="connsiteX3" fmla="*/ 1409700 w 1962150"/>
                <a:gd name="connsiteY3" fmla="*/ 101364 h 1015764"/>
                <a:gd name="connsiteX4" fmla="*/ 1962150 w 1962150"/>
                <a:gd name="connsiteY4" fmla="*/ 1015764 h 1015764"/>
                <a:gd name="connsiteX5" fmla="*/ 1962150 w 1962150"/>
                <a:gd name="connsiteY5" fmla="*/ 1015764 h 1015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2150" h="1015764">
                  <a:moveTo>
                    <a:pt x="0" y="615714"/>
                  </a:moveTo>
                  <a:cubicBezTo>
                    <a:pt x="350044" y="543482"/>
                    <a:pt x="700088" y="471251"/>
                    <a:pt x="885825" y="377589"/>
                  </a:cubicBezTo>
                  <a:cubicBezTo>
                    <a:pt x="1071562" y="283927"/>
                    <a:pt x="1027113" y="99776"/>
                    <a:pt x="1114425" y="53739"/>
                  </a:cubicBezTo>
                  <a:cubicBezTo>
                    <a:pt x="1201737" y="7702"/>
                    <a:pt x="1268413" y="-58973"/>
                    <a:pt x="1409700" y="101364"/>
                  </a:cubicBezTo>
                  <a:cubicBezTo>
                    <a:pt x="1550987" y="261701"/>
                    <a:pt x="1962150" y="1015764"/>
                    <a:pt x="1962150" y="1015764"/>
                  </a:cubicBezTo>
                  <a:lnTo>
                    <a:pt x="1962150" y="1015764"/>
                  </a:lnTo>
                </a:path>
              </a:pathLst>
            </a:custGeom>
            <a:noFill/>
            <a:ln w="444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9" name="Gruppieren 108"/>
            <p:cNvGrpSpPr/>
            <p:nvPr/>
          </p:nvGrpSpPr>
          <p:grpSpPr>
            <a:xfrm>
              <a:off x="1382905" y="1234028"/>
              <a:ext cx="196503" cy="399020"/>
              <a:chOff x="1382905" y="1234028"/>
              <a:chExt cx="196503" cy="399020"/>
            </a:xfrm>
          </p:grpSpPr>
          <p:pic>
            <p:nvPicPr>
              <p:cNvPr id="54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82905" y="1234028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Ellipse 64"/>
              <p:cNvSpPr/>
              <p:nvPr/>
            </p:nvSpPr>
            <p:spPr>
              <a:xfrm>
                <a:off x="1458341" y="1350226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68599" y="3477457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Gruppieren 85"/>
          <p:cNvGrpSpPr/>
          <p:nvPr/>
        </p:nvGrpSpPr>
        <p:grpSpPr>
          <a:xfrm>
            <a:off x="6876256" y="3013495"/>
            <a:ext cx="301946" cy="528499"/>
            <a:chOff x="6845473" y="3062837"/>
            <a:chExt cx="301946" cy="528499"/>
          </a:xfrm>
        </p:grpSpPr>
        <p:pic>
          <p:nvPicPr>
            <p:cNvPr id="3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Ellipse 90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Freihandform 5"/>
          <p:cNvSpPr/>
          <p:nvPr/>
        </p:nvSpPr>
        <p:spPr>
          <a:xfrm>
            <a:off x="5610225" y="931059"/>
            <a:ext cx="1333500" cy="2485486"/>
          </a:xfrm>
          <a:custGeom>
            <a:avLst/>
            <a:gdLst>
              <a:gd name="connsiteX0" fmla="*/ 1333500 w 1333500"/>
              <a:gd name="connsiteY0" fmla="*/ 2307441 h 2485486"/>
              <a:gd name="connsiteX1" fmla="*/ 1133475 w 1333500"/>
              <a:gd name="connsiteY1" fmla="*/ 2278866 h 2485486"/>
              <a:gd name="connsiteX2" fmla="*/ 1257300 w 1333500"/>
              <a:gd name="connsiteY2" fmla="*/ 230991 h 2485486"/>
              <a:gd name="connsiteX3" fmla="*/ 1123950 w 1333500"/>
              <a:gd name="connsiteY3" fmla="*/ 211941 h 2485486"/>
              <a:gd name="connsiteX4" fmla="*/ 885825 w 1333500"/>
              <a:gd name="connsiteY4" fmla="*/ 1697841 h 2485486"/>
              <a:gd name="connsiteX5" fmla="*/ 647700 w 1333500"/>
              <a:gd name="connsiteY5" fmla="*/ 1745466 h 2485486"/>
              <a:gd name="connsiteX6" fmla="*/ 381000 w 1333500"/>
              <a:gd name="connsiteY6" fmla="*/ 831066 h 2485486"/>
              <a:gd name="connsiteX7" fmla="*/ 219075 w 1333500"/>
              <a:gd name="connsiteY7" fmla="*/ 1059666 h 2485486"/>
              <a:gd name="connsiteX8" fmla="*/ 0 w 1333500"/>
              <a:gd name="connsiteY8" fmla="*/ 1554966 h 248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500" h="2485486">
                <a:moveTo>
                  <a:pt x="1333500" y="2307441"/>
                </a:moveTo>
                <a:cubicBezTo>
                  <a:pt x="1239837" y="2466191"/>
                  <a:pt x="1146175" y="2624941"/>
                  <a:pt x="1133475" y="2278866"/>
                </a:cubicBezTo>
                <a:cubicBezTo>
                  <a:pt x="1120775" y="1932791"/>
                  <a:pt x="1258887" y="575478"/>
                  <a:pt x="1257300" y="230991"/>
                </a:cubicBezTo>
                <a:cubicBezTo>
                  <a:pt x="1255713" y="-113496"/>
                  <a:pt x="1185862" y="-32534"/>
                  <a:pt x="1123950" y="211941"/>
                </a:cubicBezTo>
                <a:cubicBezTo>
                  <a:pt x="1062038" y="456416"/>
                  <a:pt x="965200" y="1442253"/>
                  <a:pt x="885825" y="1697841"/>
                </a:cubicBezTo>
                <a:cubicBezTo>
                  <a:pt x="806450" y="1953429"/>
                  <a:pt x="731837" y="1889928"/>
                  <a:pt x="647700" y="1745466"/>
                </a:cubicBezTo>
                <a:cubicBezTo>
                  <a:pt x="563563" y="1601004"/>
                  <a:pt x="452437" y="945366"/>
                  <a:pt x="381000" y="831066"/>
                </a:cubicBezTo>
                <a:cubicBezTo>
                  <a:pt x="309563" y="716766"/>
                  <a:pt x="282575" y="939016"/>
                  <a:pt x="219075" y="1059666"/>
                </a:cubicBezTo>
                <a:cubicBezTo>
                  <a:pt x="155575" y="1180316"/>
                  <a:pt x="77787" y="1367641"/>
                  <a:pt x="0" y="155496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231431" y="2248177"/>
            <a:ext cx="196503" cy="399020"/>
            <a:chOff x="5325046" y="2281914"/>
            <a:chExt cx="196503" cy="399020"/>
          </a:xfrm>
        </p:grpSpPr>
        <p:pic>
          <p:nvPicPr>
            <p:cNvPr id="9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25046" y="228191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Ellipse 97"/>
            <p:cNvSpPr/>
            <p:nvPr/>
          </p:nvSpPr>
          <p:spPr>
            <a:xfrm>
              <a:off x="5399731" y="2396438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3" name="Textfeld 62"/>
          <p:cNvSpPr txBox="1"/>
          <p:nvPr/>
        </p:nvSpPr>
        <p:spPr>
          <a:xfrm>
            <a:off x="2472288" y="5584820"/>
            <a:ext cx="4652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13" y="709687"/>
            <a:ext cx="4445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617" y="2919621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Ovale Legende 77">
            <a:extLst>
              <a:ext uri="{FF2B5EF4-FFF2-40B4-BE49-F238E27FC236}">
                <a16:creationId xmlns:a16="http://schemas.microsoft.com/office/drawing/2014/main" id="{CD3FEC6E-F8CE-45E5-BACB-FBFD304183F4}"/>
              </a:ext>
            </a:extLst>
          </p:cNvPr>
          <p:cNvSpPr/>
          <p:nvPr/>
        </p:nvSpPr>
        <p:spPr>
          <a:xfrm rot="21416292">
            <a:off x="3638306" y="1552930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36" name="Ovale Legende 80">
            <a:extLst>
              <a:ext uri="{FF2B5EF4-FFF2-40B4-BE49-F238E27FC236}">
                <a16:creationId xmlns:a16="http://schemas.microsoft.com/office/drawing/2014/main" id="{1C8B6B79-68E3-4568-AF49-B1B7AB17C849}"/>
              </a:ext>
            </a:extLst>
          </p:cNvPr>
          <p:cNvSpPr/>
          <p:nvPr/>
        </p:nvSpPr>
        <p:spPr>
          <a:xfrm>
            <a:off x="1716956" y="799103"/>
            <a:ext cx="1678768" cy="612648"/>
          </a:xfrm>
          <a:prstGeom prst="wedgeEllipseCallout">
            <a:avLst>
              <a:gd name="adj1" fmla="val -61653"/>
              <a:gd name="adj2" fmla="val 31405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112333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393" y="2398611"/>
            <a:ext cx="188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 descr="https://encrypted-tbn0.gstatic.com/images?q=tbn:ANd9GcQKAVtiIlqzFWC7EJq8o7Nv_lcbE8KbWsEN1-t2uRm9mSxYDTgwWX7Dy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93915" y="2415881"/>
            <a:ext cx="207946" cy="18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7721" y="136511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5372" y="3143064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pieren 12"/>
          <p:cNvGrpSpPr/>
          <p:nvPr/>
        </p:nvGrpSpPr>
        <p:grpSpPr>
          <a:xfrm>
            <a:off x="5610225" y="931059"/>
            <a:ext cx="1567977" cy="2610935"/>
            <a:chOff x="5610225" y="931059"/>
            <a:chExt cx="1567977" cy="261093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76256" y="3013495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2" y="3288352"/>
                <a:ext cx="114647" cy="10356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7" name="Gleichschenkliges Dreieck 76"/>
          <p:cNvSpPr/>
          <p:nvPr/>
        </p:nvSpPr>
        <p:spPr>
          <a:xfrm rot="12178827">
            <a:off x="3751053" y="2343472"/>
            <a:ext cx="147025" cy="435975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5449203" y="2303083"/>
            <a:ext cx="196503" cy="399020"/>
            <a:chOff x="5449203" y="2303083"/>
            <a:chExt cx="196503" cy="399020"/>
          </a:xfrm>
        </p:grpSpPr>
        <p:pic>
          <p:nvPicPr>
            <p:cNvPr id="8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9203" y="2303083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Ellipse 82"/>
            <p:cNvSpPr/>
            <p:nvPr/>
          </p:nvSpPr>
          <p:spPr>
            <a:xfrm>
              <a:off x="5528404" y="2428027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66" name="Gerade Verbindung 65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feld 106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79" y="2903957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5533076" y="2246057"/>
            <a:ext cx="261938" cy="399020"/>
            <a:chOff x="5533076" y="2246057"/>
            <a:chExt cx="261938" cy="399020"/>
          </a:xfrm>
        </p:grpSpPr>
        <p:grpSp>
          <p:nvGrpSpPr>
            <p:cNvPr id="70" name="Gruppieren 69"/>
            <p:cNvGrpSpPr/>
            <p:nvPr/>
          </p:nvGrpSpPr>
          <p:grpSpPr>
            <a:xfrm>
              <a:off x="5568303" y="2246057"/>
              <a:ext cx="196503" cy="399020"/>
              <a:chOff x="5128543" y="2694234"/>
              <a:chExt cx="196503" cy="399020"/>
            </a:xfrm>
          </p:grpSpPr>
          <p:pic>
            <p:nvPicPr>
              <p:cNvPr id="50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128543" y="2694234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Ellipse 75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3076" y="2366793"/>
              <a:ext cx="261938" cy="255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082" y="2160588"/>
            <a:ext cx="2328862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32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393" y="2398611"/>
            <a:ext cx="188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 descr="https://encrypted-tbn0.gstatic.com/images?q=tbn:ANd9GcQKAVtiIlqzFWC7EJq8o7Nv_lcbE8KbWsEN1-t2uRm9mSxYDTgwWX7Dy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93915" y="2415881"/>
            <a:ext cx="207946" cy="18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7721" y="136511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5372" y="3143064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pieren 12"/>
          <p:cNvGrpSpPr/>
          <p:nvPr/>
        </p:nvGrpSpPr>
        <p:grpSpPr>
          <a:xfrm>
            <a:off x="5610225" y="931059"/>
            <a:ext cx="1567977" cy="2610935"/>
            <a:chOff x="5610225" y="931059"/>
            <a:chExt cx="1567977" cy="261093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76256" y="3013495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2" y="3288352"/>
                <a:ext cx="114647" cy="10356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7" name="Gleichschenkliges Dreieck 76"/>
          <p:cNvSpPr/>
          <p:nvPr/>
        </p:nvSpPr>
        <p:spPr>
          <a:xfrm rot="12178827">
            <a:off x="3836324" y="2314483"/>
            <a:ext cx="147025" cy="435975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5449203" y="2303083"/>
            <a:ext cx="196503" cy="399020"/>
            <a:chOff x="5449203" y="2303083"/>
            <a:chExt cx="196503" cy="399020"/>
          </a:xfrm>
        </p:grpSpPr>
        <p:pic>
          <p:nvPicPr>
            <p:cNvPr id="8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9203" y="2303083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Ellipse 82"/>
            <p:cNvSpPr/>
            <p:nvPr/>
          </p:nvSpPr>
          <p:spPr>
            <a:xfrm>
              <a:off x="5528404" y="2428027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66" name="Gerade Verbindung 65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feld 106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1" name="Ovale Legende 40"/>
          <p:cNvSpPr/>
          <p:nvPr/>
        </p:nvSpPr>
        <p:spPr>
          <a:xfrm>
            <a:off x="3684046" y="3013495"/>
            <a:ext cx="1678768" cy="408684"/>
          </a:xfrm>
          <a:prstGeom prst="wedgeEllipseCallout">
            <a:avLst>
              <a:gd name="adj1" fmla="val 67142"/>
              <a:gd name="adj2" fmla="val -2799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Halt!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5514737" y="2246057"/>
            <a:ext cx="261938" cy="399020"/>
            <a:chOff x="5514737" y="2246057"/>
            <a:chExt cx="261938" cy="399020"/>
          </a:xfrm>
        </p:grpSpPr>
        <p:grpSp>
          <p:nvGrpSpPr>
            <p:cNvPr id="70" name="Gruppieren 69"/>
            <p:cNvGrpSpPr/>
            <p:nvPr/>
          </p:nvGrpSpPr>
          <p:grpSpPr>
            <a:xfrm>
              <a:off x="5568303" y="2246057"/>
              <a:ext cx="196503" cy="399020"/>
              <a:chOff x="5128543" y="2694234"/>
              <a:chExt cx="196503" cy="399020"/>
            </a:xfrm>
          </p:grpSpPr>
          <p:pic>
            <p:nvPicPr>
              <p:cNvPr id="50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128543" y="2694234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Ellipse 75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4737" y="2367259"/>
              <a:ext cx="261938" cy="255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3" name="Ovale Legende 80">
            <a:extLst>
              <a:ext uri="{FF2B5EF4-FFF2-40B4-BE49-F238E27FC236}">
                <a16:creationId xmlns:a16="http://schemas.microsoft.com/office/drawing/2014/main" id="{A73DC17D-A300-4CBE-A3DA-F0A8BFCA2AEC}"/>
              </a:ext>
            </a:extLst>
          </p:cNvPr>
          <p:cNvSpPr/>
          <p:nvPr/>
        </p:nvSpPr>
        <p:spPr>
          <a:xfrm>
            <a:off x="3650645" y="1480975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12986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113" grpId="0" animBg="1"/>
      <p:bldP spid="41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393" y="2398611"/>
            <a:ext cx="188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 descr="https://encrypted-tbn0.gstatic.com/images?q=tbn:ANd9GcQKAVtiIlqzFWC7EJq8o7Nv_lcbE8KbWsEN1-t2uRm9mSxYDTgwWX7Dy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93915" y="2415881"/>
            <a:ext cx="207946" cy="18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7721" y="136511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5372" y="3143064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pieren 12"/>
          <p:cNvGrpSpPr/>
          <p:nvPr/>
        </p:nvGrpSpPr>
        <p:grpSpPr>
          <a:xfrm>
            <a:off x="5610225" y="931059"/>
            <a:ext cx="1567977" cy="2610935"/>
            <a:chOff x="5610225" y="931059"/>
            <a:chExt cx="1567977" cy="261093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76256" y="3013495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2" y="3288352"/>
                <a:ext cx="114647" cy="10356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3660233" y="1722169"/>
            <a:ext cx="196503" cy="399020"/>
            <a:chOff x="5449203" y="2303083"/>
            <a:chExt cx="196503" cy="399020"/>
          </a:xfrm>
        </p:grpSpPr>
        <p:pic>
          <p:nvPicPr>
            <p:cNvPr id="8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9203" y="2303083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Ellipse 87"/>
            <p:cNvSpPr/>
            <p:nvPr/>
          </p:nvSpPr>
          <p:spPr>
            <a:xfrm>
              <a:off x="5528404" y="2428027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3486151" y="1866900"/>
            <a:ext cx="2061304" cy="1593397"/>
            <a:chOff x="3486151" y="1866900"/>
            <a:chExt cx="2061304" cy="1593397"/>
          </a:xfrm>
        </p:grpSpPr>
        <p:sp>
          <p:nvSpPr>
            <p:cNvPr id="9" name="Freihandform 8"/>
            <p:cNvSpPr/>
            <p:nvPr/>
          </p:nvSpPr>
          <p:spPr>
            <a:xfrm>
              <a:off x="3486151" y="1866900"/>
              <a:ext cx="2061304" cy="1593397"/>
            </a:xfrm>
            <a:custGeom>
              <a:avLst/>
              <a:gdLst>
                <a:gd name="connsiteX0" fmla="*/ 0 w 2124075"/>
                <a:gd name="connsiteY0" fmla="*/ 0 h 1536247"/>
                <a:gd name="connsiteX1" fmla="*/ 733425 w 2124075"/>
                <a:gd name="connsiteY1" fmla="*/ 1533525 h 1536247"/>
                <a:gd name="connsiteX2" fmla="*/ 1485900 w 2124075"/>
                <a:gd name="connsiteY2" fmla="*/ 381000 h 1536247"/>
                <a:gd name="connsiteX3" fmla="*/ 2124075 w 2124075"/>
                <a:gd name="connsiteY3" fmla="*/ 638175 h 1536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4075" h="1536247">
                  <a:moveTo>
                    <a:pt x="0" y="0"/>
                  </a:moveTo>
                  <a:cubicBezTo>
                    <a:pt x="242887" y="735012"/>
                    <a:pt x="485775" y="1470025"/>
                    <a:pt x="733425" y="1533525"/>
                  </a:cubicBezTo>
                  <a:cubicBezTo>
                    <a:pt x="981075" y="1597025"/>
                    <a:pt x="1254125" y="530225"/>
                    <a:pt x="1485900" y="381000"/>
                  </a:cubicBezTo>
                  <a:cubicBezTo>
                    <a:pt x="1717675" y="231775"/>
                    <a:pt x="2124075" y="638175"/>
                    <a:pt x="2124075" y="638175"/>
                  </a:cubicBezTo>
                </a:path>
              </a:pathLst>
            </a:custGeom>
            <a:noFill/>
            <a:ln w="412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0" name="Gruppieren 89"/>
            <p:cNvGrpSpPr/>
            <p:nvPr/>
          </p:nvGrpSpPr>
          <p:grpSpPr>
            <a:xfrm>
              <a:off x="5346278" y="2182383"/>
              <a:ext cx="196503" cy="399020"/>
              <a:chOff x="5449203" y="2303083"/>
              <a:chExt cx="196503" cy="399020"/>
            </a:xfrm>
          </p:grpSpPr>
          <p:pic>
            <p:nvPicPr>
              <p:cNvPr id="92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449203" y="2303083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" name="Ellipse 92"/>
              <p:cNvSpPr/>
              <p:nvPr/>
            </p:nvSpPr>
            <p:spPr>
              <a:xfrm>
                <a:off x="5528404" y="2428027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7" name="Gruppieren 6"/>
          <p:cNvGrpSpPr/>
          <p:nvPr/>
        </p:nvGrpSpPr>
        <p:grpSpPr>
          <a:xfrm>
            <a:off x="5449203" y="2303083"/>
            <a:ext cx="196503" cy="399020"/>
            <a:chOff x="5449203" y="2303083"/>
            <a:chExt cx="196503" cy="399020"/>
          </a:xfrm>
        </p:grpSpPr>
        <p:pic>
          <p:nvPicPr>
            <p:cNvPr id="8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9203" y="2303083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Ellipse 82"/>
            <p:cNvSpPr/>
            <p:nvPr/>
          </p:nvSpPr>
          <p:spPr>
            <a:xfrm>
              <a:off x="5528404" y="2428027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66" name="Gerade Verbindung 65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pieren 69"/>
          <p:cNvGrpSpPr/>
          <p:nvPr/>
        </p:nvGrpSpPr>
        <p:grpSpPr>
          <a:xfrm>
            <a:off x="5371800" y="2246057"/>
            <a:ext cx="393006" cy="406889"/>
            <a:chOff x="4932040" y="2694234"/>
            <a:chExt cx="393006" cy="406889"/>
          </a:xfrm>
        </p:grpSpPr>
        <p:grpSp>
          <p:nvGrpSpPr>
            <p:cNvPr id="58" name="Gruppieren 57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pic>
            <p:nvPicPr>
              <p:cNvPr id="49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932040" y="2702103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128543" y="2694234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5" name="Ellipse 74"/>
            <p:cNvSpPr/>
            <p:nvPr/>
          </p:nvSpPr>
          <p:spPr>
            <a:xfrm>
              <a:off x="5001591" y="2809503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/>
            <p:cNvSpPr/>
            <p:nvPr/>
          </p:nvSpPr>
          <p:spPr>
            <a:xfrm>
              <a:off x="5202757" y="2809503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5" name="Ovale Legende 104"/>
          <p:cNvSpPr/>
          <p:nvPr/>
        </p:nvSpPr>
        <p:spPr>
          <a:xfrm>
            <a:off x="4795091" y="1034053"/>
            <a:ext cx="4186830" cy="742156"/>
          </a:xfrm>
          <a:prstGeom prst="wedgeEllipseCallout">
            <a:avLst>
              <a:gd name="adj1" fmla="val -28430"/>
              <a:gd name="adj2" fmla="val 12159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Wassertrupp –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B-Schlauch zwischen TS und Verteiler austauschen!</a:t>
            </a:r>
          </a:p>
        </p:txBody>
      </p:sp>
      <p:sp>
        <p:nvSpPr>
          <p:cNvPr id="106" name="Ovale Legende 105"/>
          <p:cNvSpPr/>
          <p:nvPr/>
        </p:nvSpPr>
        <p:spPr>
          <a:xfrm>
            <a:off x="5362275" y="1391859"/>
            <a:ext cx="2006978" cy="498720"/>
          </a:xfrm>
          <a:prstGeom prst="wedgeEllipseCallout">
            <a:avLst>
              <a:gd name="adj1" fmla="val -42214"/>
              <a:gd name="adj2" fmla="val 13044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  <p:sp>
        <p:nvSpPr>
          <p:cNvPr id="110" name="Ovale Legende 109"/>
          <p:cNvSpPr/>
          <p:nvPr/>
        </p:nvSpPr>
        <p:spPr>
          <a:xfrm>
            <a:off x="3640074" y="1474963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79" name="Gruppieren 78"/>
          <p:cNvGrpSpPr/>
          <p:nvPr/>
        </p:nvGrpSpPr>
        <p:grpSpPr>
          <a:xfrm>
            <a:off x="2650984" y="3132716"/>
            <a:ext cx="2543737" cy="1114110"/>
            <a:chOff x="2676334" y="3101123"/>
            <a:chExt cx="2543737" cy="1270808"/>
          </a:xfrm>
          <a:solidFill>
            <a:srgbClr val="33CC33"/>
          </a:solidFill>
        </p:grpSpPr>
        <p:sp>
          <p:nvSpPr>
            <p:cNvPr id="80" name="Ovale Legende 79"/>
            <p:cNvSpPr/>
            <p:nvPr/>
          </p:nvSpPr>
          <p:spPr>
            <a:xfrm rot="10800000">
              <a:off x="2676334" y="3101123"/>
              <a:ext cx="2543737" cy="1270808"/>
            </a:xfrm>
            <a:prstGeom prst="wedgeEllipseCallout">
              <a:avLst>
                <a:gd name="adj1" fmla="val -67625"/>
                <a:gd name="adj2" fmla="val 4230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3065165" y="3237359"/>
              <a:ext cx="20215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Wassertrupp – Sofort defekten B-Schlauch zwischen TS und Verteiler austauschen!</a:t>
              </a:r>
            </a:p>
          </p:txBody>
        </p:sp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79" y="2938671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73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10" grpId="0" animBg="1"/>
      <p:bldP spid="1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393" y="2398611"/>
            <a:ext cx="188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2" descr="https://encrypted-tbn0.gstatic.com/images?q=tbn:ANd9GcQKAVtiIlqzFWC7EJq8o7Nv_lcbE8KbWsEN1-t2uRm9mSxYDTgwWX7Dy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93915" y="2415881"/>
            <a:ext cx="207946" cy="18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7721" y="1365114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8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5372" y="3143064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pieren 12"/>
          <p:cNvGrpSpPr/>
          <p:nvPr/>
        </p:nvGrpSpPr>
        <p:grpSpPr>
          <a:xfrm>
            <a:off x="5610225" y="931059"/>
            <a:ext cx="1567977" cy="2610935"/>
            <a:chOff x="5610225" y="931059"/>
            <a:chExt cx="1567977" cy="261093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76256" y="3013495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2" y="3288352"/>
                <a:ext cx="114647" cy="10356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Freihandform 8"/>
          <p:cNvSpPr/>
          <p:nvPr/>
        </p:nvSpPr>
        <p:spPr>
          <a:xfrm>
            <a:off x="3486151" y="1866900"/>
            <a:ext cx="2061304" cy="1593397"/>
          </a:xfrm>
          <a:custGeom>
            <a:avLst/>
            <a:gdLst>
              <a:gd name="connsiteX0" fmla="*/ 0 w 2124075"/>
              <a:gd name="connsiteY0" fmla="*/ 0 h 1536247"/>
              <a:gd name="connsiteX1" fmla="*/ 733425 w 2124075"/>
              <a:gd name="connsiteY1" fmla="*/ 1533525 h 1536247"/>
              <a:gd name="connsiteX2" fmla="*/ 1485900 w 2124075"/>
              <a:gd name="connsiteY2" fmla="*/ 381000 h 1536247"/>
              <a:gd name="connsiteX3" fmla="*/ 2124075 w 2124075"/>
              <a:gd name="connsiteY3" fmla="*/ 638175 h 153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4075" h="1536247">
                <a:moveTo>
                  <a:pt x="0" y="0"/>
                </a:moveTo>
                <a:cubicBezTo>
                  <a:pt x="242887" y="735012"/>
                  <a:pt x="485775" y="1470025"/>
                  <a:pt x="733425" y="1533525"/>
                </a:cubicBezTo>
                <a:cubicBezTo>
                  <a:pt x="981075" y="1597025"/>
                  <a:pt x="1254125" y="530225"/>
                  <a:pt x="1485900" y="381000"/>
                </a:cubicBezTo>
                <a:cubicBezTo>
                  <a:pt x="1717675" y="231775"/>
                  <a:pt x="2124075" y="638175"/>
                  <a:pt x="2124075" y="638175"/>
                </a:cubicBezTo>
              </a:path>
            </a:pathLst>
          </a:cu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6" name="Gerade Verbindung 65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pieren 69"/>
          <p:cNvGrpSpPr/>
          <p:nvPr/>
        </p:nvGrpSpPr>
        <p:grpSpPr>
          <a:xfrm>
            <a:off x="5463705" y="1927243"/>
            <a:ext cx="359688" cy="508166"/>
            <a:chOff x="4932040" y="2694234"/>
            <a:chExt cx="393006" cy="406889"/>
          </a:xfrm>
        </p:grpSpPr>
        <p:grpSp>
          <p:nvGrpSpPr>
            <p:cNvPr id="58" name="Gruppieren 57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pic>
            <p:nvPicPr>
              <p:cNvPr id="49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932040" y="2702103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128543" y="2694234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5" name="Ellipse 74"/>
            <p:cNvSpPr/>
            <p:nvPr/>
          </p:nvSpPr>
          <p:spPr>
            <a:xfrm>
              <a:off x="5001591" y="2809503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/>
            <p:cNvSpPr/>
            <p:nvPr/>
          </p:nvSpPr>
          <p:spPr>
            <a:xfrm>
              <a:off x="5202757" y="2809503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7" name="Textfeld 106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053" y="3196322"/>
            <a:ext cx="28892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Ovale Legende 80">
            <a:extLst>
              <a:ext uri="{FF2B5EF4-FFF2-40B4-BE49-F238E27FC236}">
                <a16:creationId xmlns:a16="http://schemas.microsoft.com/office/drawing/2014/main" id="{26307F62-FE87-4A88-A24B-4FE38FA3D57A}"/>
              </a:ext>
            </a:extLst>
          </p:cNvPr>
          <p:cNvSpPr/>
          <p:nvPr/>
        </p:nvSpPr>
        <p:spPr>
          <a:xfrm>
            <a:off x="3650504" y="1479371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33194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200754" y="1160472"/>
            <a:ext cx="8808911" cy="51488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Henning Peters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629062" y="6278076"/>
            <a:ext cx="2133600" cy="365125"/>
          </a:xfrm>
        </p:spPr>
        <p:txBody>
          <a:bodyPr/>
          <a:lstStyle/>
          <a:p>
            <a:fld id="{BBD53369-ED7B-4FED-85A8-58F564891F29}" type="slidenum">
              <a:rPr lang="de-DE" smtClean="0">
                <a:solidFill>
                  <a:schemeClr val="tx1"/>
                </a:solidFill>
              </a:rPr>
              <a:t>2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4510" y="1628800"/>
            <a:ext cx="820655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Löschangriff der Gruppe</a:t>
            </a:r>
          </a:p>
          <a:p>
            <a:pPr algn="just">
              <a:lnSpc>
                <a:spcPct val="150000"/>
              </a:lnSpc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In der folgenden Animation wird der Löschangriff einer Gruppe mit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wasserführendem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Fahrzeug und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vorgekuppeltem Verteiler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dargestellt.</a:t>
            </a:r>
          </a:p>
          <a:p>
            <a:pPr algn="just">
              <a:lnSpc>
                <a:spcPct val="150000"/>
              </a:lnSpc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Es handelt sich dabei jeweils um eine Möglichkeit der Auftragserfüllung gem.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FwDV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1 und 3.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3FED036-22AE-47C9-96BD-0DAD7821F44A}"/>
              </a:ext>
            </a:extLst>
          </p:cNvPr>
          <p:cNvGrpSpPr/>
          <p:nvPr/>
        </p:nvGrpSpPr>
        <p:grpSpPr>
          <a:xfrm>
            <a:off x="199116" y="146819"/>
            <a:ext cx="8808914" cy="1015711"/>
            <a:chOff x="199116" y="146819"/>
            <a:chExt cx="8808914" cy="1015711"/>
          </a:xfrm>
        </p:grpSpPr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BA0A66EA-676D-4568-949F-2C48B2D1D460}"/>
                </a:ext>
              </a:extLst>
            </p:cNvPr>
            <p:cNvGrpSpPr/>
            <p:nvPr/>
          </p:nvGrpSpPr>
          <p:grpSpPr>
            <a:xfrm>
              <a:off x="199116" y="146819"/>
              <a:ext cx="8808914" cy="1015711"/>
              <a:chOff x="168165" y="86705"/>
              <a:chExt cx="8780082" cy="1015711"/>
            </a:xfrm>
          </p:grpSpPr>
          <p:grpSp>
            <p:nvGrpSpPr>
              <p:cNvPr id="22" name="Gruppieren 21">
                <a:extLst>
                  <a:ext uri="{FF2B5EF4-FFF2-40B4-BE49-F238E27FC236}">
                    <a16:creationId xmlns:a16="http://schemas.microsoft.com/office/drawing/2014/main" id="{7ABE4BF2-423A-40A9-B8B9-1814EAA2C6C6}"/>
                  </a:ext>
                </a:extLst>
              </p:cNvPr>
              <p:cNvGrpSpPr/>
              <p:nvPr/>
            </p:nvGrpSpPr>
            <p:grpSpPr>
              <a:xfrm>
                <a:off x="168165" y="86705"/>
                <a:ext cx="8780082" cy="1015711"/>
                <a:chOff x="177679" y="110533"/>
                <a:chExt cx="8770585" cy="799686"/>
              </a:xfrm>
            </p:grpSpPr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8825E64D-6F6E-4023-B7E2-B7791427DC70}"/>
                    </a:ext>
                  </a:extLst>
                </p:cNvPr>
                <p:cNvSpPr/>
                <p:nvPr/>
              </p:nvSpPr>
              <p:spPr>
                <a:xfrm>
                  <a:off x="177679" y="110534"/>
                  <a:ext cx="2585760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  <p:sp>
              <p:nvSpPr>
                <p:cNvPr id="26" name="Rechteck 25">
                  <a:extLst>
                    <a:ext uri="{FF2B5EF4-FFF2-40B4-BE49-F238E27FC236}">
                      <a16:creationId xmlns:a16="http://schemas.microsoft.com/office/drawing/2014/main" id="{662D530A-AAB2-4C8E-92CC-A4A10714FA74}"/>
                    </a:ext>
                  </a:extLst>
                </p:cNvPr>
                <p:cNvSpPr/>
                <p:nvPr/>
              </p:nvSpPr>
              <p:spPr>
                <a:xfrm>
                  <a:off x="6429980" y="110533"/>
                  <a:ext cx="2518284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</p:grp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B236BACA-5368-4121-BBDB-DB9C17CAC0F1}"/>
                  </a:ext>
                </a:extLst>
              </p:cNvPr>
              <p:cNvSpPr txBox="1"/>
              <p:nvPr/>
            </p:nvSpPr>
            <p:spPr>
              <a:xfrm>
                <a:off x="234783" y="304190"/>
                <a:ext cx="2378836" cy="70006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2500"/>
                  </a:lnSpc>
                </a:pPr>
                <a:r>
                  <a:rPr lang="de-DE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Leistungsvergleiche 2022</a:t>
                </a:r>
              </a:p>
            </p:txBody>
          </p:sp>
          <p:pic>
            <p:nvPicPr>
              <p:cNvPr id="24" name="Picture 3">
                <a:extLst>
                  <a:ext uri="{FF2B5EF4-FFF2-40B4-BE49-F238E27FC236}">
                    <a16:creationId xmlns:a16="http://schemas.microsoft.com/office/drawing/2014/main" id="{57624CF6-AA44-49CF-8D1E-FC7BC8A35D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8865" y="116647"/>
                <a:ext cx="3727579" cy="9712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6CF91BED-5437-4158-9E04-90C5B3B659DC}"/>
                </a:ext>
              </a:extLst>
            </p:cNvPr>
            <p:cNvSpPr txBox="1"/>
            <p:nvPr/>
          </p:nvSpPr>
          <p:spPr>
            <a:xfrm>
              <a:off x="6876256" y="530956"/>
              <a:ext cx="1834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Löschangriff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4148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200754" y="1160472"/>
            <a:ext cx="8808911" cy="51488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Henning Peters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629062" y="6278076"/>
            <a:ext cx="2133600" cy="365125"/>
          </a:xfrm>
        </p:spPr>
        <p:txBody>
          <a:bodyPr/>
          <a:lstStyle/>
          <a:p>
            <a:fld id="{BBD53369-ED7B-4FED-85A8-58F564891F29}" type="slidenum">
              <a:rPr lang="de-DE" smtClean="0">
                <a:solidFill>
                  <a:schemeClr val="tx1"/>
                </a:solidFill>
              </a:rPr>
              <a:t>20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4510" y="1628800"/>
            <a:ext cx="820655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Löschangriff der Gruppe</a:t>
            </a:r>
          </a:p>
          <a:p>
            <a:pPr algn="just">
              <a:lnSpc>
                <a:spcPct val="150000"/>
              </a:lnSpc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In der folgenden Animation wird der Löschangriff einer Gruppe mit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nicht-wasserführendem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Fahrzeug und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ohne vorgekuppeltem Verteiler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dargestellt.</a:t>
            </a:r>
          </a:p>
          <a:p>
            <a:pPr algn="just">
              <a:lnSpc>
                <a:spcPct val="150000"/>
              </a:lnSpc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Es handelt sich dabei jeweils um eine Möglichkeit der Auftragserfüllung gem.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FwDV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1 und 3.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6C56DDB7-EAB7-4186-BA77-3C593A9FF43F}"/>
              </a:ext>
            </a:extLst>
          </p:cNvPr>
          <p:cNvGrpSpPr/>
          <p:nvPr/>
        </p:nvGrpSpPr>
        <p:grpSpPr>
          <a:xfrm>
            <a:off x="199116" y="146819"/>
            <a:ext cx="8808914" cy="1015711"/>
            <a:chOff x="199116" y="146819"/>
            <a:chExt cx="8808914" cy="1015711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7EF4B026-B7B8-4FDF-A6C2-D1FAFE3CEE09}"/>
                </a:ext>
              </a:extLst>
            </p:cNvPr>
            <p:cNvGrpSpPr/>
            <p:nvPr/>
          </p:nvGrpSpPr>
          <p:grpSpPr>
            <a:xfrm>
              <a:off x="199116" y="146819"/>
              <a:ext cx="8808914" cy="1015711"/>
              <a:chOff x="168165" y="86705"/>
              <a:chExt cx="8780082" cy="1015711"/>
            </a:xfrm>
          </p:grpSpPr>
          <p:grpSp>
            <p:nvGrpSpPr>
              <p:cNvPr id="24" name="Gruppieren 23">
                <a:extLst>
                  <a:ext uri="{FF2B5EF4-FFF2-40B4-BE49-F238E27FC236}">
                    <a16:creationId xmlns:a16="http://schemas.microsoft.com/office/drawing/2014/main" id="{A70EBE8C-09BD-4EAD-8A2B-7B76DCEE6902}"/>
                  </a:ext>
                </a:extLst>
              </p:cNvPr>
              <p:cNvGrpSpPr/>
              <p:nvPr/>
            </p:nvGrpSpPr>
            <p:grpSpPr>
              <a:xfrm>
                <a:off x="168165" y="86705"/>
                <a:ext cx="8780082" cy="1015711"/>
                <a:chOff x="177679" y="110533"/>
                <a:chExt cx="8770585" cy="799686"/>
              </a:xfrm>
            </p:grpSpPr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C815D55B-EEC9-427F-8336-E4F6EB5BF93A}"/>
                    </a:ext>
                  </a:extLst>
                </p:cNvPr>
                <p:cNvSpPr/>
                <p:nvPr/>
              </p:nvSpPr>
              <p:spPr>
                <a:xfrm>
                  <a:off x="177679" y="110534"/>
                  <a:ext cx="2585760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  <p:sp>
              <p:nvSpPr>
                <p:cNvPr id="28" name="Rechteck 27">
                  <a:extLst>
                    <a:ext uri="{FF2B5EF4-FFF2-40B4-BE49-F238E27FC236}">
                      <a16:creationId xmlns:a16="http://schemas.microsoft.com/office/drawing/2014/main" id="{89D96B25-C1E4-4DCF-B001-365D4942CBEB}"/>
                    </a:ext>
                  </a:extLst>
                </p:cNvPr>
                <p:cNvSpPr/>
                <p:nvPr/>
              </p:nvSpPr>
              <p:spPr>
                <a:xfrm>
                  <a:off x="6429980" y="110533"/>
                  <a:ext cx="2518284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</p:grp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9ED855A8-D5A2-4A39-BAAC-A574E326FDBB}"/>
                  </a:ext>
                </a:extLst>
              </p:cNvPr>
              <p:cNvSpPr txBox="1"/>
              <p:nvPr/>
            </p:nvSpPr>
            <p:spPr>
              <a:xfrm>
                <a:off x="234783" y="304190"/>
                <a:ext cx="2378836" cy="70006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2500"/>
                  </a:lnSpc>
                </a:pPr>
                <a:r>
                  <a:rPr lang="de-DE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Leistungsvergleiche 2022</a:t>
                </a:r>
              </a:p>
            </p:txBody>
          </p:sp>
          <p:pic>
            <p:nvPicPr>
              <p:cNvPr id="26" name="Picture 3">
                <a:extLst>
                  <a:ext uri="{FF2B5EF4-FFF2-40B4-BE49-F238E27FC236}">
                    <a16:creationId xmlns:a16="http://schemas.microsoft.com/office/drawing/2014/main" id="{004B343A-52AD-4F18-BCE2-A17FF0BDE2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8865" y="116647"/>
                <a:ext cx="3727579" cy="9712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04D43E34-E22C-474F-A21A-3BCE6A3942DA}"/>
                </a:ext>
              </a:extLst>
            </p:cNvPr>
            <p:cNvSpPr txBox="1"/>
            <p:nvPr/>
          </p:nvSpPr>
          <p:spPr>
            <a:xfrm>
              <a:off x="6876256" y="530956"/>
              <a:ext cx="1834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Löschangriff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6763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" name="Gruppieren 1023"/>
          <p:cNvGrpSpPr/>
          <p:nvPr/>
        </p:nvGrpSpPr>
        <p:grpSpPr>
          <a:xfrm>
            <a:off x="1369701" y="3511387"/>
            <a:ext cx="3061653" cy="948175"/>
            <a:chOff x="771324" y="4044574"/>
            <a:chExt cx="3300288" cy="1596104"/>
          </a:xfrm>
        </p:grpSpPr>
        <p:sp>
          <p:nvSpPr>
            <p:cNvPr id="115" name="Ovale Legende 114"/>
            <p:cNvSpPr/>
            <p:nvPr/>
          </p:nvSpPr>
          <p:spPr>
            <a:xfrm>
              <a:off x="771324" y="4044574"/>
              <a:ext cx="2828014" cy="1596104"/>
            </a:xfrm>
            <a:prstGeom prst="wedgeEllipseCallout">
              <a:avLst>
                <a:gd name="adj1" fmla="val -56392"/>
                <a:gd name="adj2" fmla="val 44556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1047277" y="4286733"/>
              <a:ext cx="3024335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Lage: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Brand am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660" y="4809420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uppieren 34"/>
          <p:cNvGrpSpPr/>
          <p:nvPr/>
        </p:nvGrpSpPr>
        <p:grpSpPr>
          <a:xfrm>
            <a:off x="1401358" y="4196516"/>
            <a:ext cx="3024334" cy="612904"/>
            <a:chOff x="886955" y="4483465"/>
            <a:chExt cx="3300316" cy="1175008"/>
          </a:xfrm>
        </p:grpSpPr>
        <p:sp>
          <p:nvSpPr>
            <p:cNvPr id="36" name="Ovale Legende 35"/>
            <p:cNvSpPr/>
            <p:nvPr/>
          </p:nvSpPr>
          <p:spPr>
            <a:xfrm>
              <a:off x="886955" y="4483465"/>
              <a:ext cx="3300316" cy="1175008"/>
            </a:xfrm>
            <a:prstGeom prst="wedgeEllipseCallout">
              <a:avLst>
                <a:gd name="adj1" fmla="val -49293"/>
                <a:gd name="adj2" fmla="val 52215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1360928" y="4642528"/>
              <a:ext cx="2505323" cy="885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Brand am Holzstapel.</a:t>
              </a:r>
            </a:p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2139309" y="1015051"/>
            <a:ext cx="711153" cy="1076323"/>
            <a:chOff x="2472288" y="1073299"/>
            <a:chExt cx="719462" cy="1076323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2472288" y="1073299"/>
              <a:ext cx="719462" cy="1076323"/>
              <a:chOff x="2472288" y="1073299"/>
              <a:chExt cx="719462" cy="1076323"/>
            </a:xfrm>
          </p:grpSpPr>
          <p:grpSp>
            <p:nvGrpSpPr>
              <p:cNvPr id="45" name="Gruppieren 44"/>
              <p:cNvGrpSpPr/>
              <p:nvPr/>
            </p:nvGrpSpPr>
            <p:grpSpPr>
              <a:xfrm>
                <a:off x="2472288" y="1073299"/>
                <a:ext cx="719462" cy="1076323"/>
                <a:chOff x="2472288" y="1073299"/>
                <a:chExt cx="719462" cy="1076323"/>
              </a:xfrm>
            </p:grpSpPr>
            <p:grpSp>
              <p:nvGrpSpPr>
                <p:cNvPr id="47" name="Gruppieren 46"/>
                <p:cNvGrpSpPr/>
                <p:nvPr/>
              </p:nvGrpSpPr>
              <p:grpSpPr>
                <a:xfrm>
                  <a:off x="2472288" y="1073299"/>
                  <a:ext cx="719462" cy="1076323"/>
                  <a:chOff x="2472288" y="1073299"/>
                  <a:chExt cx="719462" cy="1076323"/>
                </a:xfrm>
              </p:grpSpPr>
              <p:pic>
                <p:nvPicPr>
                  <p:cNvPr id="49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472654" y="16330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0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472288" y="1750881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1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649613" y="16330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2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637943" y="1750881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3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999689" y="16246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4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832255" y="1626287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5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995247" y="1744704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7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716371" y="1073299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8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804583" y="1750602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48" name="Ellipse 47"/>
                <p:cNvSpPr/>
                <p:nvPr/>
              </p:nvSpPr>
              <p:spPr>
                <a:xfrm>
                  <a:off x="2702668" y="1863874"/>
                  <a:ext cx="79798" cy="8693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6" name="Ellipse 45"/>
              <p:cNvSpPr/>
              <p:nvPr/>
            </p:nvSpPr>
            <p:spPr>
              <a:xfrm>
                <a:off x="2527201" y="1863874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Ellipse 40"/>
            <p:cNvSpPr/>
            <p:nvPr/>
          </p:nvSpPr>
          <p:spPr>
            <a:xfrm>
              <a:off x="2884639" y="1866900"/>
              <a:ext cx="105526" cy="851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45" y="4369097"/>
            <a:ext cx="212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727" y="4809420"/>
            <a:ext cx="195262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51" y="1857099"/>
            <a:ext cx="3840162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348" y="2968320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Gruppieren 42"/>
          <p:cNvGrpSpPr/>
          <p:nvPr/>
        </p:nvGrpSpPr>
        <p:grpSpPr>
          <a:xfrm>
            <a:off x="3090732" y="665205"/>
            <a:ext cx="4242297" cy="1811699"/>
            <a:chOff x="2588512" y="-606096"/>
            <a:chExt cx="4291864" cy="2430429"/>
          </a:xfrm>
        </p:grpSpPr>
        <p:sp>
          <p:nvSpPr>
            <p:cNvPr id="44" name="Ovale Legende 43"/>
            <p:cNvSpPr/>
            <p:nvPr/>
          </p:nvSpPr>
          <p:spPr>
            <a:xfrm>
              <a:off x="2588512" y="-606096"/>
              <a:ext cx="4291864" cy="2430429"/>
            </a:xfrm>
            <a:prstGeom prst="wedgeEllipseCallout">
              <a:avLst>
                <a:gd name="adj1" fmla="val -64221"/>
                <a:gd name="adj2" fmla="val -28248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2643747" y="-450580"/>
              <a:ext cx="410778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         Brand am Holzstapel. 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Unser Auftrag: Brandbekämpfung!</a:t>
              </a:r>
            </a:p>
            <a:p>
              <a:pPr algn="ctr"/>
              <a:r>
                <a:rPr lang="de-DE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Wir verzichten auf Lampen und Schlauchhalter!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Wasserentnahmestelle U-Hydrant an der Straße.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Verteiler 20 m vor dem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 Angriffstrupp zur Brandbekämpfung – erstes Rohr - 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auf den Holzstapel – über den Platz vor! </a:t>
              </a:r>
            </a:p>
            <a:p>
              <a:pPr algn="ctr"/>
              <a:endParaRPr lang="de-DE" sz="12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94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07 -0.04143 C -0.04948 -0.0405 -0.01875 -0.03703 0.01597 -0.03449 C 0.05156 -0.02407 0.09392 -0.03773 0.13021 -0.04143 C 0.13524 -0.04305 0.14114 -0.04282 0.14583 -0.04513 C 0.1493 -0.04652 0.15173 -0.05069 0.15538 -0.05208 C 0.15712 -0.05277 0.15833 -0.05324 0.15989 -0.05393 C 0.16719 -0.06597 0.15868 -0.05416 0.16788 -0.06087 C 0.171 -0.06365 0.17413 -0.06712 0.17708 -0.06967 C 0.17951 -0.07337 0.18003 -0.07893 0.1835 -0.08032 C 0.18923 -0.08263 0.19392 -0.08541 0.19913 -0.08912 C 0.20399 -0.09837 0.2085 -0.1081 0.21614 -0.11388 C 0.21875 -0.12175 0.22413 -0.13379 0.23055 -0.13865 C 0.2335 -0.14907 0.23594 -0.15717 0.24427 -0.16342 C 0.24774 -0.17476 0.25503 -0.18587 0.26128 -0.19513 C 0.26406 -0.2037 0.26996 -0.21527 0.27569 -0.22152 C 0.27639 -0.22407 0.27656 -0.22638 0.27725 -0.2287 C 0.2783 -0.23101 0.27951 -0.23333 0.28038 -0.23564 C 0.28177 -0.2405 0.2835 -0.25 0.2835 -0.24976 C 0.28489 -0.27245 0.2842 -0.27731 0.29132 -0.2956 C 0.28576 -0.31458 0.28958 -0.29976 0.29132 -0.34328 C 0.29288 -0.38564 0.29965 -0.43449 0.321 -0.47037 C 0.32517 -0.47754 0.3283 -0.48587 0.3335 -0.49166 C 0.3375 -0.50578 0.33125 -0.48912 0.33975 -0.49884 C 0.34288 -0.50231 0.34427 -0.50763 0.34809 -0.51064 " pathEditMode="relative" rAng="0" ptsTypes="fffffffffffffffffffffff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652222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9" name="Gruppieren 108"/>
          <p:cNvGrpSpPr/>
          <p:nvPr/>
        </p:nvGrpSpPr>
        <p:grpSpPr>
          <a:xfrm>
            <a:off x="1382905" y="1234028"/>
            <a:ext cx="196503" cy="399020"/>
            <a:chOff x="1382905" y="1234028"/>
            <a:chExt cx="196503" cy="399020"/>
          </a:xfrm>
        </p:grpSpPr>
        <p:pic>
          <p:nvPicPr>
            <p:cNvPr id="5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0" name="Gruppieren 109"/>
          <p:cNvGrpSpPr/>
          <p:nvPr/>
        </p:nvGrpSpPr>
        <p:grpSpPr>
          <a:xfrm>
            <a:off x="2798744" y="966094"/>
            <a:ext cx="196503" cy="399020"/>
            <a:chOff x="2798744" y="966094"/>
            <a:chExt cx="196503" cy="399020"/>
          </a:xfrm>
        </p:grpSpPr>
        <p:pic>
          <p:nvPicPr>
            <p:cNvPr id="5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Ellipse 72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2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AF9FE"/>
              </a:clrFrom>
              <a:clrTo>
                <a:srgbClr val="FAF9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471527" y="2474558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uppieren 93"/>
          <p:cNvGrpSpPr/>
          <p:nvPr/>
        </p:nvGrpSpPr>
        <p:grpSpPr>
          <a:xfrm>
            <a:off x="5595957" y="1981235"/>
            <a:ext cx="301946" cy="528499"/>
            <a:chOff x="6845473" y="3062837"/>
            <a:chExt cx="301946" cy="528499"/>
          </a:xfrm>
        </p:grpSpPr>
        <p:pic>
          <p:nvPicPr>
            <p:cNvPr id="9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Ellipse 105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5094796" y="1791382"/>
            <a:ext cx="451014" cy="534522"/>
            <a:chOff x="5094796" y="1791382"/>
            <a:chExt cx="451014" cy="534522"/>
          </a:xfrm>
        </p:grpSpPr>
        <p:pic>
          <p:nvPicPr>
            <p:cNvPr id="90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49307" y="1791382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44972" y="187558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9" name="Ellipse 118"/>
            <p:cNvSpPr/>
            <p:nvPr/>
          </p:nvSpPr>
          <p:spPr>
            <a:xfrm>
              <a:off x="5311130" y="196979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5424114" y="1878732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4796" y="2080556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4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32931" y="2195094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Textfeld 129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1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5856" y="1350226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2928516" y="1476027"/>
            <a:ext cx="343645" cy="485006"/>
            <a:chOff x="3289310" y="1484784"/>
            <a:chExt cx="343645" cy="485006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2880" y="148478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" name="Picture 4" descr="https://encrypted-tbn0.gstatic.com/images?q=tbn:ANd9GcTj_Ps7FxFisUIyve8drsHkkDA4byrlI2W2L_e20wyIsPevfh0xxxGsLCt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9310" y="1623580"/>
              <a:ext cx="343645" cy="346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uppieren 39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4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4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43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44" name="Gruppieren 43"/>
          <p:cNvGrpSpPr/>
          <p:nvPr/>
        </p:nvGrpSpPr>
        <p:grpSpPr>
          <a:xfrm>
            <a:off x="469900" y="1062261"/>
            <a:ext cx="196503" cy="399020"/>
            <a:chOff x="2798744" y="966094"/>
            <a:chExt cx="196503" cy="399020"/>
          </a:xfrm>
        </p:grpSpPr>
        <p:pic>
          <p:nvPicPr>
            <p:cNvPr id="4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Ellipse 45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28508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Ovale Legende 58">
            <a:extLst>
              <a:ext uri="{FF2B5EF4-FFF2-40B4-BE49-F238E27FC236}">
                <a16:creationId xmlns:a16="http://schemas.microsoft.com/office/drawing/2014/main" id="{4C0EFF2D-FC2F-483A-AD61-328BE998EAC1}"/>
              </a:ext>
            </a:extLst>
          </p:cNvPr>
          <p:cNvSpPr/>
          <p:nvPr/>
        </p:nvSpPr>
        <p:spPr>
          <a:xfrm rot="21416292">
            <a:off x="3443049" y="990801"/>
            <a:ext cx="1586674" cy="537251"/>
          </a:xfrm>
          <a:prstGeom prst="wedgeEllipseCallout">
            <a:avLst>
              <a:gd name="adj1" fmla="val -70740"/>
              <a:gd name="adj2" fmla="val 4525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48" name="Ovale Legende 59">
            <a:extLst>
              <a:ext uri="{FF2B5EF4-FFF2-40B4-BE49-F238E27FC236}">
                <a16:creationId xmlns:a16="http://schemas.microsoft.com/office/drawing/2014/main" id="{D82DF981-9AE6-4E49-971D-C898E3241E5A}"/>
              </a:ext>
            </a:extLst>
          </p:cNvPr>
          <p:cNvSpPr/>
          <p:nvPr/>
        </p:nvSpPr>
        <p:spPr>
          <a:xfrm>
            <a:off x="1491381" y="657501"/>
            <a:ext cx="1501981" cy="537251"/>
          </a:xfrm>
          <a:prstGeom prst="wedgeEllipseCallout">
            <a:avLst>
              <a:gd name="adj1" fmla="val -50052"/>
              <a:gd name="adj2" fmla="val 6218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373526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7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652222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9" name="Gruppieren 108"/>
          <p:cNvGrpSpPr/>
          <p:nvPr/>
        </p:nvGrpSpPr>
        <p:grpSpPr>
          <a:xfrm>
            <a:off x="1382905" y="1234028"/>
            <a:ext cx="196503" cy="399020"/>
            <a:chOff x="1382905" y="1234028"/>
            <a:chExt cx="196503" cy="399020"/>
          </a:xfrm>
        </p:grpSpPr>
        <p:pic>
          <p:nvPicPr>
            <p:cNvPr id="5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0" name="Gruppieren 109"/>
          <p:cNvGrpSpPr/>
          <p:nvPr/>
        </p:nvGrpSpPr>
        <p:grpSpPr>
          <a:xfrm>
            <a:off x="2798744" y="966094"/>
            <a:ext cx="196503" cy="399020"/>
            <a:chOff x="2798744" y="966094"/>
            <a:chExt cx="196503" cy="399020"/>
          </a:xfrm>
        </p:grpSpPr>
        <p:pic>
          <p:nvPicPr>
            <p:cNvPr id="5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Ellipse 72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2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471527" y="2474558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uppieren 93"/>
          <p:cNvGrpSpPr/>
          <p:nvPr/>
        </p:nvGrpSpPr>
        <p:grpSpPr>
          <a:xfrm>
            <a:off x="5595957" y="1981235"/>
            <a:ext cx="301946" cy="528499"/>
            <a:chOff x="6845473" y="3062837"/>
            <a:chExt cx="301946" cy="528499"/>
          </a:xfrm>
        </p:grpSpPr>
        <p:pic>
          <p:nvPicPr>
            <p:cNvPr id="9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Ellipse 105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5094796" y="1791382"/>
            <a:ext cx="451014" cy="534522"/>
            <a:chOff x="5094796" y="1791382"/>
            <a:chExt cx="451014" cy="534522"/>
          </a:xfrm>
        </p:grpSpPr>
        <p:pic>
          <p:nvPicPr>
            <p:cNvPr id="90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49307" y="1791382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44972" y="187558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9" name="Ellipse 118"/>
            <p:cNvSpPr/>
            <p:nvPr/>
          </p:nvSpPr>
          <p:spPr>
            <a:xfrm>
              <a:off x="5311130" y="196979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5424114" y="1878732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4796" y="2080556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4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32931" y="2195094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Textfeld 129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1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5856" y="1350226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2928516" y="1476027"/>
            <a:ext cx="343645" cy="485006"/>
            <a:chOff x="3289310" y="1484784"/>
            <a:chExt cx="343645" cy="485006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2880" y="148478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" name="Picture 4" descr="https://encrypted-tbn0.gstatic.com/images?q=tbn:ANd9GcTj_Ps7FxFisUIyve8drsHkkDA4byrlI2W2L_e20wyIsPevfh0xxxGsLCt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9310" y="1623580"/>
              <a:ext cx="343645" cy="346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uppieren 39"/>
          <p:cNvGrpSpPr/>
          <p:nvPr/>
        </p:nvGrpSpPr>
        <p:grpSpPr>
          <a:xfrm>
            <a:off x="6996447" y="3031638"/>
            <a:ext cx="301946" cy="528499"/>
            <a:chOff x="6845473" y="3062837"/>
            <a:chExt cx="301946" cy="528499"/>
          </a:xfrm>
        </p:grpSpPr>
        <p:pic>
          <p:nvPicPr>
            <p:cNvPr id="41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Ellipse 43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6603398" y="2875802"/>
            <a:ext cx="451014" cy="534522"/>
            <a:chOff x="5094796" y="1791382"/>
            <a:chExt cx="451014" cy="534522"/>
          </a:xfrm>
        </p:grpSpPr>
        <p:pic>
          <p:nvPicPr>
            <p:cNvPr id="4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49307" y="1791382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44972" y="187558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Ellipse 47"/>
            <p:cNvSpPr/>
            <p:nvPr/>
          </p:nvSpPr>
          <p:spPr>
            <a:xfrm>
              <a:off x="5311130" y="196979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5424114" y="1878732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0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4796" y="2080556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" name="Freihandform 50"/>
          <p:cNvSpPr/>
          <p:nvPr/>
        </p:nvSpPr>
        <p:spPr>
          <a:xfrm>
            <a:off x="3136900" y="1752600"/>
            <a:ext cx="2413000" cy="1545280"/>
          </a:xfrm>
          <a:custGeom>
            <a:avLst/>
            <a:gdLst>
              <a:gd name="connsiteX0" fmla="*/ 0 w 2413000"/>
              <a:gd name="connsiteY0" fmla="*/ 0 h 1545280"/>
              <a:gd name="connsiteX1" fmla="*/ 165100 w 2413000"/>
              <a:gd name="connsiteY1" fmla="*/ 1460500 h 1545280"/>
              <a:gd name="connsiteX2" fmla="*/ 685800 w 2413000"/>
              <a:gd name="connsiteY2" fmla="*/ 1308100 h 1545280"/>
              <a:gd name="connsiteX3" fmla="*/ 1409700 w 2413000"/>
              <a:gd name="connsiteY3" fmla="*/ 787400 h 1545280"/>
              <a:gd name="connsiteX4" fmla="*/ 2413000 w 2413000"/>
              <a:gd name="connsiteY4" fmla="*/ 800100 h 154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00" h="1545280">
                <a:moveTo>
                  <a:pt x="0" y="0"/>
                </a:moveTo>
                <a:cubicBezTo>
                  <a:pt x="25400" y="621241"/>
                  <a:pt x="50800" y="1242483"/>
                  <a:pt x="165100" y="1460500"/>
                </a:cubicBezTo>
                <a:cubicBezTo>
                  <a:pt x="279400" y="1678517"/>
                  <a:pt x="478367" y="1420283"/>
                  <a:pt x="685800" y="1308100"/>
                </a:cubicBezTo>
                <a:cubicBezTo>
                  <a:pt x="893233" y="1195917"/>
                  <a:pt x="1121833" y="872067"/>
                  <a:pt x="1409700" y="787400"/>
                </a:cubicBezTo>
                <a:cubicBezTo>
                  <a:pt x="1697567" y="702733"/>
                  <a:pt x="2055283" y="751416"/>
                  <a:pt x="2413000" y="800100"/>
                </a:cubicBezTo>
              </a:path>
            </a:pathLst>
          </a:cu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2" name="Gruppieren 51"/>
          <p:cNvGrpSpPr/>
          <p:nvPr/>
        </p:nvGrpSpPr>
        <p:grpSpPr>
          <a:xfrm>
            <a:off x="5311130" y="2297642"/>
            <a:ext cx="196503" cy="399020"/>
            <a:chOff x="2798744" y="966094"/>
            <a:chExt cx="196503" cy="399020"/>
          </a:xfrm>
        </p:grpSpPr>
        <p:pic>
          <p:nvPicPr>
            <p:cNvPr id="5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Ellipse 57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9" name="Ovale Legende 58"/>
          <p:cNvSpPr/>
          <p:nvPr/>
        </p:nvSpPr>
        <p:spPr>
          <a:xfrm rot="21416292">
            <a:off x="5707424" y="2049142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60" name="Ovale Legende 59"/>
          <p:cNvSpPr/>
          <p:nvPr/>
        </p:nvSpPr>
        <p:spPr>
          <a:xfrm>
            <a:off x="3359909" y="1254131"/>
            <a:ext cx="1501981" cy="537251"/>
          </a:xfrm>
          <a:prstGeom prst="wedgeEllipseCallout">
            <a:avLst>
              <a:gd name="adj1" fmla="val -63581"/>
              <a:gd name="adj2" fmla="val 5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grpSp>
        <p:nvGrpSpPr>
          <p:cNvPr id="61" name="Gruppieren 60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3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4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30946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75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9" grpId="0" animBg="1"/>
      <p:bldP spid="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780" y="2950451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652222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9" name="Gruppieren 108"/>
          <p:cNvGrpSpPr/>
          <p:nvPr/>
        </p:nvGrpSpPr>
        <p:grpSpPr>
          <a:xfrm>
            <a:off x="1382905" y="1234028"/>
            <a:ext cx="196503" cy="399020"/>
            <a:chOff x="1382905" y="1234028"/>
            <a:chExt cx="196503" cy="399020"/>
          </a:xfrm>
        </p:grpSpPr>
        <p:pic>
          <p:nvPicPr>
            <p:cNvPr id="5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2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471527" y="2474558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32931" y="2195094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Textfeld 129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1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5856" y="1350226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2928516" y="1476027"/>
            <a:ext cx="343645" cy="485006"/>
            <a:chOff x="3289310" y="1484784"/>
            <a:chExt cx="343645" cy="485006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2880" y="148478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" name="Picture 4" descr="https://encrypted-tbn0.gstatic.com/images?q=tbn:ANd9GcTj_Ps7FxFisUIyve8drsHkkDA4byrlI2W2L_e20wyIsPevfh0xxxGsLCt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9310" y="1623580"/>
              <a:ext cx="343645" cy="346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uppieren 39"/>
          <p:cNvGrpSpPr/>
          <p:nvPr/>
        </p:nvGrpSpPr>
        <p:grpSpPr>
          <a:xfrm>
            <a:off x="6996447" y="3031638"/>
            <a:ext cx="301946" cy="528499"/>
            <a:chOff x="6845473" y="3062837"/>
            <a:chExt cx="301946" cy="528499"/>
          </a:xfrm>
        </p:grpSpPr>
        <p:pic>
          <p:nvPicPr>
            <p:cNvPr id="41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Ellipse 43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6603398" y="2875802"/>
            <a:ext cx="451014" cy="534522"/>
            <a:chOff x="5094796" y="1791382"/>
            <a:chExt cx="451014" cy="534522"/>
          </a:xfrm>
        </p:grpSpPr>
        <p:pic>
          <p:nvPicPr>
            <p:cNvPr id="4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49307" y="1791382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44972" y="187558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Ellipse 47"/>
            <p:cNvSpPr/>
            <p:nvPr/>
          </p:nvSpPr>
          <p:spPr>
            <a:xfrm>
              <a:off x="5311130" y="196979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5424114" y="1878732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0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4796" y="2080556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" name="Freihandform 50"/>
          <p:cNvSpPr/>
          <p:nvPr/>
        </p:nvSpPr>
        <p:spPr>
          <a:xfrm>
            <a:off x="3136900" y="1752600"/>
            <a:ext cx="2413000" cy="1545280"/>
          </a:xfrm>
          <a:custGeom>
            <a:avLst/>
            <a:gdLst>
              <a:gd name="connsiteX0" fmla="*/ 0 w 2413000"/>
              <a:gd name="connsiteY0" fmla="*/ 0 h 1545280"/>
              <a:gd name="connsiteX1" fmla="*/ 165100 w 2413000"/>
              <a:gd name="connsiteY1" fmla="*/ 1460500 h 1545280"/>
              <a:gd name="connsiteX2" fmla="*/ 685800 w 2413000"/>
              <a:gd name="connsiteY2" fmla="*/ 1308100 h 1545280"/>
              <a:gd name="connsiteX3" fmla="*/ 1409700 w 2413000"/>
              <a:gd name="connsiteY3" fmla="*/ 787400 h 1545280"/>
              <a:gd name="connsiteX4" fmla="*/ 2413000 w 2413000"/>
              <a:gd name="connsiteY4" fmla="*/ 800100 h 154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00" h="1545280">
                <a:moveTo>
                  <a:pt x="0" y="0"/>
                </a:moveTo>
                <a:cubicBezTo>
                  <a:pt x="25400" y="621241"/>
                  <a:pt x="50800" y="1242483"/>
                  <a:pt x="165100" y="1460500"/>
                </a:cubicBezTo>
                <a:cubicBezTo>
                  <a:pt x="279400" y="1678517"/>
                  <a:pt x="478367" y="1420283"/>
                  <a:pt x="685800" y="1308100"/>
                </a:cubicBezTo>
                <a:cubicBezTo>
                  <a:pt x="893233" y="1195917"/>
                  <a:pt x="1121833" y="872067"/>
                  <a:pt x="1409700" y="787400"/>
                </a:cubicBezTo>
                <a:cubicBezTo>
                  <a:pt x="1697567" y="702733"/>
                  <a:pt x="2055283" y="751416"/>
                  <a:pt x="2413000" y="800100"/>
                </a:cubicBezTo>
              </a:path>
            </a:pathLst>
          </a:cu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2" name="Gruppieren 51"/>
          <p:cNvGrpSpPr/>
          <p:nvPr/>
        </p:nvGrpSpPr>
        <p:grpSpPr>
          <a:xfrm>
            <a:off x="4862311" y="2414863"/>
            <a:ext cx="196503" cy="399020"/>
            <a:chOff x="2798744" y="966094"/>
            <a:chExt cx="196503" cy="399020"/>
          </a:xfrm>
        </p:grpSpPr>
        <p:pic>
          <p:nvPicPr>
            <p:cNvPr id="5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Ellipse 57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5242704" y="2241381"/>
            <a:ext cx="451014" cy="534522"/>
            <a:chOff x="5094796" y="1791382"/>
            <a:chExt cx="451014" cy="534522"/>
          </a:xfrm>
        </p:grpSpPr>
        <p:pic>
          <p:nvPicPr>
            <p:cNvPr id="6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49307" y="1791382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44972" y="187558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Ellipse 66"/>
            <p:cNvSpPr/>
            <p:nvPr/>
          </p:nvSpPr>
          <p:spPr>
            <a:xfrm>
              <a:off x="5311130" y="196979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5424114" y="1878732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1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4796" y="2080556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Freihandform 71"/>
          <p:cNvSpPr/>
          <p:nvPr/>
        </p:nvSpPr>
        <p:spPr>
          <a:xfrm>
            <a:off x="5613400" y="1110544"/>
            <a:ext cx="1797044" cy="2153356"/>
          </a:xfrm>
          <a:custGeom>
            <a:avLst/>
            <a:gdLst>
              <a:gd name="connsiteX0" fmla="*/ 1358900 w 1797044"/>
              <a:gd name="connsiteY0" fmla="*/ 2153356 h 2153356"/>
              <a:gd name="connsiteX1" fmla="*/ 1790700 w 1797044"/>
              <a:gd name="connsiteY1" fmla="*/ 286456 h 2153356"/>
              <a:gd name="connsiteX2" fmla="*/ 1587500 w 1797044"/>
              <a:gd name="connsiteY2" fmla="*/ 134056 h 2153356"/>
              <a:gd name="connsiteX3" fmla="*/ 1193800 w 1797044"/>
              <a:gd name="connsiteY3" fmla="*/ 1543756 h 2153356"/>
              <a:gd name="connsiteX4" fmla="*/ 381000 w 1797044"/>
              <a:gd name="connsiteY4" fmla="*/ 1340556 h 2153356"/>
              <a:gd name="connsiteX5" fmla="*/ 0 w 1797044"/>
              <a:gd name="connsiteY5" fmla="*/ 1391356 h 21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7044" h="2153356">
                <a:moveTo>
                  <a:pt x="1358900" y="2153356"/>
                </a:moveTo>
                <a:cubicBezTo>
                  <a:pt x="1555750" y="1388181"/>
                  <a:pt x="1752600" y="623006"/>
                  <a:pt x="1790700" y="286456"/>
                </a:cubicBezTo>
                <a:cubicBezTo>
                  <a:pt x="1828800" y="-50094"/>
                  <a:pt x="1686983" y="-75494"/>
                  <a:pt x="1587500" y="134056"/>
                </a:cubicBezTo>
                <a:cubicBezTo>
                  <a:pt x="1488017" y="343606"/>
                  <a:pt x="1394883" y="1342673"/>
                  <a:pt x="1193800" y="1543756"/>
                </a:cubicBezTo>
                <a:cubicBezTo>
                  <a:pt x="992717" y="1744839"/>
                  <a:pt x="579967" y="1365956"/>
                  <a:pt x="381000" y="1340556"/>
                </a:cubicBezTo>
                <a:cubicBezTo>
                  <a:pt x="182033" y="1315156"/>
                  <a:pt x="91016" y="1353256"/>
                  <a:pt x="0" y="1391356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5" name="Gruppieren 54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59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73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2" name="Gruppieren 1"/>
          <p:cNvGrpSpPr/>
          <p:nvPr/>
        </p:nvGrpSpPr>
        <p:grpSpPr>
          <a:xfrm>
            <a:off x="5046201" y="2414863"/>
            <a:ext cx="228234" cy="399020"/>
            <a:chOff x="5046201" y="2414863"/>
            <a:chExt cx="228234" cy="399020"/>
          </a:xfrm>
        </p:grpSpPr>
        <p:grpSp>
          <p:nvGrpSpPr>
            <p:cNvPr id="75" name="Gruppieren 74"/>
            <p:cNvGrpSpPr/>
            <p:nvPr/>
          </p:nvGrpSpPr>
          <p:grpSpPr>
            <a:xfrm>
              <a:off x="5046201" y="2414863"/>
              <a:ext cx="196503" cy="399020"/>
              <a:chOff x="1382905" y="1234028"/>
              <a:chExt cx="196503" cy="399020"/>
            </a:xfrm>
          </p:grpSpPr>
          <p:pic>
            <p:nvPicPr>
              <p:cNvPr id="7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82905" y="1234028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" name="Ellipse 76"/>
              <p:cNvSpPr/>
              <p:nvPr/>
            </p:nvSpPr>
            <p:spPr>
              <a:xfrm>
                <a:off x="1458341" y="1350226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78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150" y="2503620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9" name="Ovale Legende 78"/>
          <p:cNvSpPr/>
          <p:nvPr/>
        </p:nvSpPr>
        <p:spPr>
          <a:xfrm rot="21416292" flipH="1">
            <a:off x="2640691" y="2299139"/>
            <a:ext cx="2018173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Wassertrupp -  einsatzbereit</a:t>
            </a:r>
          </a:p>
        </p:txBody>
      </p:sp>
      <p:sp>
        <p:nvSpPr>
          <p:cNvPr id="74" name="Gleichschenkliges Dreieck 73"/>
          <p:cNvSpPr/>
          <p:nvPr/>
        </p:nvSpPr>
        <p:spPr>
          <a:xfrm rot="15152417">
            <a:off x="7433609" y="285480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1" name="Ovale Legende 60"/>
          <p:cNvSpPr/>
          <p:nvPr/>
        </p:nvSpPr>
        <p:spPr>
          <a:xfrm>
            <a:off x="7191186" y="3205612"/>
            <a:ext cx="1892261" cy="537251"/>
          </a:xfrm>
          <a:prstGeom prst="wedgeEllipseCallout">
            <a:avLst>
              <a:gd name="adj1" fmla="val -54227"/>
              <a:gd name="adj2" fmla="val -58443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Rohr –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  <p:sp>
        <p:nvSpPr>
          <p:cNvPr id="62" name="Ovale Legende 61"/>
          <p:cNvSpPr/>
          <p:nvPr/>
        </p:nvSpPr>
        <p:spPr>
          <a:xfrm>
            <a:off x="7142445" y="2703563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21952"/>
            <a:ext cx="1952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2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9" grpId="0" animBg="1"/>
      <p:bldP spid="74" grpId="0" animBg="1"/>
      <p:bldP spid="61" grpId="0" animBg="1"/>
      <p:bldP spid="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652222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471527" y="2474558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32931" y="2195094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Textfeld 129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1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5856" y="1350226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2928516" y="1476027"/>
            <a:ext cx="343645" cy="485006"/>
            <a:chOff x="3289310" y="1484784"/>
            <a:chExt cx="343645" cy="485006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2880" y="148478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" name="Picture 4" descr="https://encrypted-tbn0.gstatic.com/images?q=tbn:ANd9GcTj_Ps7FxFisUIyve8drsHkkDA4byrlI2W2L_e20wyIsPevfh0xxxGsLCt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9310" y="1623580"/>
              <a:ext cx="343645" cy="346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uppieren 39"/>
          <p:cNvGrpSpPr/>
          <p:nvPr/>
        </p:nvGrpSpPr>
        <p:grpSpPr>
          <a:xfrm>
            <a:off x="6996447" y="3031638"/>
            <a:ext cx="301946" cy="528499"/>
            <a:chOff x="6845473" y="3062837"/>
            <a:chExt cx="301946" cy="528499"/>
          </a:xfrm>
        </p:grpSpPr>
        <p:pic>
          <p:nvPicPr>
            <p:cNvPr id="41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Ellipse 43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1" name="Freihandform 50"/>
          <p:cNvSpPr/>
          <p:nvPr/>
        </p:nvSpPr>
        <p:spPr>
          <a:xfrm>
            <a:off x="3136900" y="1752600"/>
            <a:ext cx="2413000" cy="1545280"/>
          </a:xfrm>
          <a:custGeom>
            <a:avLst/>
            <a:gdLst>
              <a:gd name="connsiteX0" fmla="*/ 0 w 2413000"/>
              <a:gd name="connsiteY0" fmla="*/ 0 h 1545280"/>
              <a:gd name="connsiteX1" fmla="*/ 165100 w 2413000"/>
              <a:gd name="connsiteY1" fmla="*/ 1460500 h 1545280"/>
              <a:gd name="connsiteX2" fmla="*/ 685800 w 2413000"/>
              <a:gd name="connsiteY2" fmla="*/ 1308100 h 1545280"/>
              <a:gd name="connsiteX3" fmla="*/ 1409700 w 2413000"/>
              <a:gd name="connsiteY3" fmla="*/ 787400 h 1545280"/>
              <a:gd name="connsiteX4" fmla="*/ 2413000 w 2413000"/>
              <a:gd name="connsiteY4" fmla="*/ 800100 h 154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00" h="1545280">
                <a:moveTo>
                  <a:pt x="0" y="0"/>
                </a:moveTo>
                <a:cubicBezTo>
                  <a:pt x="25400" y="621241"/>
                  <a:pt x="50800" y="1242483"/>
                  <a:pt x="165100" y="1460500"/>
                </a:cubicBezTo>
                <a:cubicBezTo>
                  <a:pt x="279400" y="1678517"/>
                  <a:pt x="478367" y="1420283"/>
                  <a:pt x="685800" y="1308100"/>
                </a:cubicBezTo>
                <a:cubicBezTo>
                  <a:pt x="893233" y="1195917"/>
                  <a:pt x="1121833" y="872067"/>
                  <a:pt x="1409700" y="787400"/>
                </a:cubicBezTo>
                <a:cubicBezTo>
                  <a:pt x="1697567" y="702733"/>
                  <a:pt x="2055283" y="751416"/>
                  <a:pt x="2413000" y="800100"/>
                </a:cubicBezTo>
              </a:path>
            </a:pathLst>
          </a:cu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3" name="Gruppieren 62"/>
          <p:cNvGrpSpPr/>
          <p:nvPr/>
        </p:nvGrpSpPr>
        <p:grpSpPr>
          <a:xfrm>
            <a:off x="5242704" y="2241381"/>
            <a:ext cx="451014" cy="534522"/>
            <a:chOff x="5094796" y="1791382"/>
            <a:chExt cx="451014" cy="534522"/>
          </a:xfrm>
        </p:grpSpPr>
        <p:pic>
          <p:nvPicPr>
            <p:cNvPr id="6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49307" y="1791382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44972" y="187558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Ellipse 66"/>
            <p:cNvSpPr/>
            <p:nvPr/>
          </p:nvSpPr>
          <p:spPr>
            <a:xfrm>
              <a:off x="5311130" y="196979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5424114" y="1878732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1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4796" y="2080556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Freihandform 71"/>
          <p:cNvSpPr/>
          <p:nvPr/>
        </p:nvSpPr>
        <p:spPr>
          <a:xfrm>
            <a:off x="5613400" y="1110544"/>
            <a:ext cx="1797044" cy="2153356"/>
          </a:xfrm>
          <a:custGeom>
            <a:avLst/>
            <a:gdLst>
              <a:gd name="connsiteX0" fmla="*/ 1358900 w 1797044"/>
              <a:gd name="connsiteY0" fmla="*/ 2153356 h 2153356"/>
              <a:gd name="connsiteX1" fmla="*/ 1790700 w 1797044"/>
              <a:gd name="connsiteY1" fmla="*/ 286456 h 2153356"/>
              <a:gd name="connsiteX2" fmla="*/ 1587500 w 1797044"/>
              <a:gd name="connsiteY2" fmla="*/ 134056 h 2153356"/>
              <a:gd name="connsiteX3" fmla="*/ 1193800 w 1797044"/>
              <a:gd name="connsiteY3" fmla="*/ 1543756 h 2153356"/>
              <a:gd name="connsiteX4" fmla="*/ 381000 w 1797044"/>
              <a:gd name="connsiteY4" fmla="*/ 1340556 h 2153356"/>
              <a:gd name="connsiteX5" fmla="*/ 0 w 1797044"/>
              <a:gd name="connsiteY5" fmla="*/ 1391356 h 21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7044" h="2153356">
                <a:moveTo>
                  <a:pt x="1358900" y="2153356"/>
                </a:moveTo>
                <a:cubicBezTo>
                  <a:pt x="1555750" y="1388181"/>
                  <a:pt x="1752600" y="623006"/>
                  <a:pt x="1790700" y="286456"/>
                </a:cubicBezTo>
                <a:cubicBezTo>
                  <a:pt x="1828800" y="-50094"/>
                  <a:pt x="1686983" y="-75494"/>
                  <a:pt x="1587500" y="134056"/>
                </a:cubicBezTo>
                <a:cubicBezTo>
                  <a:pt x="1488017" y="343606"/>
                  <a:pt x="1394883" y="1342673"/>
                  <a:pt x="1193800" y="1543756"/>
                </a:cubicBezTo>
                <a:cubicBezTo>
                  <a:pt x="992717" y="1744839"/>
                  <a:pt x="579967" y="1365956"/>
                  <a:pt x="381000" y="1340556"/>
                </a:cubicBezTo>
                <a:cubicBezTo>
                  <a:pt x="182033" y="1315156"/>
                  <a:pt x="91016" y="1353256"/>
                  <a:pt x="0" y="1391356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8" name="Gruppieren 77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79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8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8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82" name="Gruppieren 81"/>
          <p:cNvGrpSpPr/>
          <p:nvPr/>
        </p:nvGrpSpPr>
        <p:grpSpPr>
          <a:xfrm>
            <a:off x="4850592" y="2389001"/>
            <a:ext cx="490363" cy="406889"/>
            <a:chOff x="4932040" y="2694234"/>
            <a:chExt cx="490363" cy="406889"/>
          </a:xfrm>
        </p:grpSpPr>
        <p:grpSp>
          <p:nvGrpSpPr>
            <p:cNvPr id="83" name="Gruppieren 82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grpSp>
            <p:nvGrpSpPr>
              <p:cNvPr id="85" name="Gruppieren 84"/>
              <p:cNvGrpSpPr/>
              <p:nvPr/>
            </p:nvGrpSpPr>
            <p:grpSpPr>
              <a:xfrm>
                <a:off x="4932040" y="2694234"/>
                <a:ext cx="393006" cy="406889"/>
                <a:chOff x="4932040" y="2694234"/>
                <a:chExt cx="393006" cy="406889"/>
              </a:xfrm>
            </p:grpSpPr>
            <p:pic>
              <p:nvPicPr>
                <p:cNvPr id="88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32040" y="2702103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9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128543" y="269423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86" name="Ellipse 85"/>
              <p:cNvSpPr/>
              <p:nvPr/>
            </p:nvSpPr>
            <p:spPr>
              <a:xfrm>
                <a:off x="5001591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84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118" y="2820792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Gleichschenkliges Dreieck 60"/>
          <p:cNvSpPr/>
          <p:nvPr/>
        </p:nvSpPr>
        <p:spPr>
          <a:xfrm rot="11552752">
            <a:off x="3351433" y="2905747"/>
            <a:ext cx="173385" cy="441317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2" name="Ovale Legende 61"/>
          <p:cNvSpPr/>
          <p:nvPr/>
        </p:nvSpPr>
        <p:spPr>
          <a:xfrm>
            <a:off x="3537583" y="3153355"/>
            <a:ext cx="1678768" cy="408684"/>
          </a:xfrm>
          <a:prstGeom prst="wedgeEllipseCallout">
            <a:avLst>
              <a:gd name="adj1" fmla="val 67142"/>
              <a:gd name="adj2" fmla="val -2799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Halt!</a:t>
            </a:r>
          </a:p>
        </p:txBody>
      </p:sp>
      <p:grpSp>
        <p:nvGrpSpPr>
          <p:cNvPr id="94" name="Gruppieren 93"/>
          <p:cNvGrpSpPr/>
          <p:nvPr/>
        </p:nvGrpSpPr>
        <p:grpSpPr>
          <a:xfrm>
            <a:off x="2867003" y="3153355"/>
            <a:ext cx="2525877" cy="1056176"/>
            <a:chOff x="2676333" y="3101123"/>
            <a:chExt cx="2543737" cy="1056176"/>
          </a:xfrm>
        </p:grpSpPr>
        <p:sp>
          <p:nvSpPr>
            <p:cNvPr id="95" name="Ovale Legende 94"/>
            <p:cNvSpPr/>
            <p:nvPr/>
          </p:nvSpPr>
          <p:spPr>
            <a:xfrm rot="10800000">
              <a:off x="2676333" y="3101123"/>
              <a:ext cx="2543737" cy="1056176"/>
            </a:xfrm>
            <a:prstGeom prst="wedgeEllipseCallout">
              <a:avLst>
                <a:gd name="adj1" fmla="val -55055"/>
                <a:gd name="adj2" fmla="val 31485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3065165" y="3237359"/>
              <a:ext cx="20215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Schlauchtrupp – Sofort defekten B-Schlauch zwischen TS und Verteiler austauschen!</a:t>
              </a:r>
            </a:p>
          </p:txBody>
        </p:sp>
      </p:grpSp>
      <p:sp>
        <p:nvSpPr>
          <p:cNvPr id="97" name="Ovale Legende 96"/>
          <p:cNvSpPr/>
          <p:nvPr/>
        </p:nvSpPr>
        <p:spPr>
          <a:xfrm>
            <a:off x="4933066" y="1175546"/>
            <a:ext cx="2628919" cy="878553"/>
          </a:xfrm>
          <a:prstGeom prst="wedgeEllipseCallout">
            <a:avLst>
              <a:gd name="adj1" fmla="val -27947"/>
              <a:gd name="adj2" fmla="val 8395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Schlauchtrupp –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B-Schlauch zwischen TS und Verteiler austauschen!</a:t>
            </a:r>
          </a:p>
        </p:txBody>
      </p:sp>
      <p:sp>
        <p:nvSpPr>
          <p:cNvPr id="74" name="Gleichschenkliges Dreieck 73"/>
          <p:cNvSpPr/>
          <p:nvPr/>
        </p:nvSpPr>
        <p:spPr>
          <a:xfrm rot="15152417">
            <a:off x="7433609" y="285480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6" name="Ovale Legende 61">
            <a:extLst>
              <a:ext uri="{FF2B5EF4-FFF2-40B4-BE49-F238E27FC236}">
                <a16:creationId xmlns:a16="http://schemas.microsoft.com/office/drawing/2014/main" id="{0D4BA06C-DB3B-4F50-B380-588ACDBF8CB3}"/>
              </a:ext>
            </a:extLst>
          </p:cNvPr>
          <p:cNvSpPr/>
          <p:nvPr/>
        </p:nvSpPr>
        <p:spPr>
          <a:xfrm>
            <a:off x="3369134" y="1298185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21384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97" grpId="0" animBg="1"/>
      <p:bldP spid="7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652222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471527" y="2474558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32931" y="2195094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" name="Textfeld 129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1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5856" y="1350226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2928516" y="1476027"/>
            <a:ext cx="343645" cy="485006"/>
            <a:chOff x="3289310" y="1484784"/>
            <a:chExt cx="343645" cy="485006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2880" y="148478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" name="Picture 4" descr="https://encrypted-tbn0.gstatic.com/images?q=tbn:ANd9GcTj_Ps7FxFisUIyve8drsHkkDA4byrlI2W2L_e20wyIsPevfh0xxxGsLCt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9310" y="1623580"/>
              <a:ext cx="343645" cy="346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uppieren 39"/>
          <p:cNvGrpSpPr/>
          <p:nvPr/>
        </p:nvGrpSpPr>
        <p:grpSpPr>
          <a:xfrm>
            <a:off x="6996447" y="3031638"/>
            <a:ext cx="301946" cy="528499"/>
            <a:chOff x="6845473" y="3062837"/>
            <a:chExt cx="301946" cy="528499"/>
          </a:xfrm>
        </p:grpSpPr>
        <p:pic>
          <p:nvPicPr>
            <p:cNvPr id="41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Ellipse 43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1" name="Freihandform 50"/>
          <p:cNvSpPr/>
          <p:nvPr/>
        </p:nvSpPr>
        <p:spPr>
          <a:xfrm>
            <a:off x="3136900" y="1752600"/>
            <a:ext cx="2413000" cy="1545280"/>
          </a:xfrm>
          <a:custGeom>
            <a:avLst/>
            <a:gdLst>
              <a:gd name="connsiteX0" fmla="*/ 0 w 2413000"/>
              <a:gd name="connsiteY0" fmla="*/ 0 h 1545280"/>
              <a:gd name="connsiteX1" fmla="*/ 165100 w 2413000"/>
              <a:gd name="connsiteY1" fmla="*/ 1460500 h 1545280"/>
              <a:gd name="connsiteX2" fmla="*/ 685800 w 2413000"/>
              <a:gd name="connsiteY2" fmla="*/ 1308100 h 1545280"/>
              <a:gd name="connsiteX3" fmla="*/ 1409700 w 2413000"/>
              <a:gd name="connsiteY3" fmla="*/ 787400 h 1545280"/>
              <a:gd name="connsiteX4" fmla="*/ 2413000 w 2413000"/>
              <a:gd name="connsiteY4" fmla="*/ 800100 h 154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3000" h="1545280">
                <a:moveTo>
                  <a:pt x="0" y="0"/>
                </a:moveTo>
                <a:cubicBezTo>
                  <a:pt x="25400" y="621241"/>
                  <a:pt x="50800" y="1242483"/>
                  <a:pt x="165100" y="1460500"/>
                </a:cubicBezTo>
                <a:cubicBezTo>
                  <a:pt x="279400" y="1678517"/>
                  <a:pt x="478367" y="1420283"/>
                  <a:pt x="685800" y="1308100"/>
                </a:cubicBezTo>
                <a:cubicBezTo>
                  <a:pt x="893233" y="1195917"/>
                  <a:pt x="1121833" y="872067"/>
                  <a:pt x="1409700" y="787400"/>
                </a:cubicBezTo>
                <a:cubicBezTo>
                  <a:pt x="1697567" y="702733"/>
                  <a:pt x="2055283" y="751416"/>
                  <a:pt x="2413000" y="800100"/>
                </a:cubicBezTo>
              </a:path>
            </a:pathLst>
          </a:custGeom>
          <a:noFill/>
          <a:ln w="412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/>
        </p:nvSpPr>
        <p:spPr>
          <a:xfrm>
            <a:off x="5572022" y="2328731"/>
            <a:ext cx="79798" cy="8693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1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42704" y="2530555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Freihandform 71"/>
          <p:cNvSpPr/>
          <p:nvPr/>
        </p:nvSpPr>
        <p:spPr>
          <a:xfrm>
            <a:off x="5613400" y="1110544"/>
            <a:ext cx="1797044" cy="2153356"/>
          </a:xfrm>
          <a:custGeom>
            <a:avLst/>
            <a:gdLst>
              <a:gd name="connsiteX0" fmla="*/ 1358900 w 1797044"/>
              <a:gd name="connsiteY0" fmla="*/ 2153356 h 2153356"/>
              <a:gd name="connsiteX1" fmla="*/ 1790700 w 1797044"/>
              <a:gd name="connsiteY1" fmla="*/ 286456 h 2153356"/>
              <a:gd name="connsiteX2" fmla="*/ 1587500 w 1797044"/>
              <a:gd name="connsiteY2" fmla="*/ 134056 h 2153356"/>
              <a:gd name="connsiteX3" fmla="*/ 1193800 w 1797044"/>
              <a:gd name="connsiteY3" fmla="*/ 1543756 h 2153356"/>
              <a:gd name="connsiteX4" fmla="*/ 381000 w 1797044"/>
              <a:gd name="connsiteY4" fmla="*/ 1340556 h 2153356"/>
              <a:gd name="connsiteX5" fmla="*/ 0 w 1797044"/>
              <a:gd name="connsiteY5" fmla="*/ 1391356 h 215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7044" h="2153356">
                <a:moveTo>
                  <a:pt x="1358900" y="2153356"/>
                </a:moveTo>
                <a:cubicBezTo>
                  <a:pt x="1555750" y="1388181"/>
                  <a:pt x="1752600" y="623006"/>
                  <a:pt x="1790700" y="286456"/>
                </a:cubicBezTo>
                <a:cubicBezTo>
                  <a:pt x="1828800" y="-50094"/>
                  <a:pt x="1686983" y="-75494"/>
                  <a:pt x="1587500" y="134056"/>
                </a:cubicBezTo>
                <a:cubicBezTo>
                  <a:pt x="1488017" y="343606"/>
                  <a:pt x="1394883" y="1342673"/>
                  <a:pt x="1193800" y="1543756"/>
                </a:cubicBezTo>
                <a:cubicBezTo>
                  <a:pt x="992717" y="1744839"/>
                  <a:pt x="579967" y="1365956"/>
                  <a:pt x="381000" y="1340556"/>
                </a:cubicBezTo>
                <a:cubicBezTo>
                  <a:pt x="182033" y="1315156"/>
                  <a:pt x="91016" y="1353256"/>
                  <a:pt x="0" y="1391356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8" name="Gruppieren 77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79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8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8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82" name="Gruppieren 81"/>
          <p:cNvGrpSpPr/>
          <p:nvPr/>
        </p:nvGrpSpPr>
        <p:grpSpPr>
          <a:xfrm>
            <a:off x="4752341" y="2795890"/>
            <a:ext cx="490363" cy="406889"/>
            <a:chOff x="4932040" y="2694234"/>
            <a:chExt cx="490363" cy="406889"/>
          </a:xfrm>
        </p:grpSpPr>
        <p:grpSp>
          <p:nvGrpSpPr>
            <p:cNvPr id="83" name="Gruppieren 82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grpSp>
            <p:nvGrpSpPr>
              <p:cNvPr id="85" name="Gruppieren 84"/>
              <p:cNvGrpSpPr/>
              <p:nvPr/>
            </p:nvGrpSpPr>
            <p:grpSpPr>
              <a:xfrm>
                <a:off x="4932040" y="2694234"/>
                <a:ext cx="393006" cy="406889"/>
                <a:chOff x="4932040" y="2694234"/>
                <a:chExt cx="393006" cy="406889"/>
              </a:xfrm>
            </p:grpSpPr>
            <p:pic>
              <p:nvPicPr>
                <p:cNvPr id="88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32040" y="2702103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9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128543" y="269423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86" name="Ellipse 85"/>
              <p:cNvSpPr/>
              <p:nvPr/>
            </p:nvSpPr>
            <p:spPr>
              <a:xfrm>
                <a:off x="5001591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84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118" y="2820792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Freihandform 6"/>
          <p:cNvSpPr/>
          <p:nvPr/>
        </p:nvSpPr>
        <p:spPr>
          <a:xfrm>
            <a:off x="3136900" y="1790700"/>
            <a:ext cx="2362037" cy="1014433"/>
          </a:xfrm>
          <a:custGeom>
            <a:avLst/>
            <a:gdLst>
              <a:gd name="connsiteX0" fmla="*/ 0 w 2438400"/>
              <a:gd name="connsiteY0" fmla="*/ 0 h 1014433"/>
              <a:gd name="connsiteX1" fmla="*/ 292100 w 2438400"/>
              <a:gd name="connsiteY1" fmla="*/ 977900 h 1014433"/>
              <a:gd name="connsiteX2" fmla="*/ 685800 w 2438400"/>
              <a:gd name="connsiteY2" fmla="*/ 812800 h 1014433"/>
              <a:gd name="connsiteX3" fmla="*/ 1828800 w 2438400"/>
              <a:gd name="connsiteY3" fmla="*/ 876300 h 1014433"/>
              <a:gd name="connsiteX4" fmla="*/ 2438400 w 2438400"/>
              <a:gd name="connsiteY4" fmla="*/ 723900 h 101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400" h="1014433">
                <a:moveTo>
                  <a:pt x="0" y="0"/>
                </a:moveTo>
                <a:cubicBezTo>
                  <a:pt x="88900" y="421216"/>
                  <a:pt x="177800" y="842433"/>
                  <a:pt x="292100" y="977900"/>
                </a:cubicBezTo>
                <a:cubicBezTo>
                  <a:pt x="406400" y="1113367"/>
                  <a:pt x="429683" y="829733"/>
                  <a:pt x="685800" y="812800"/>
                </a:cubicBezTo>
                <a:cubicBezTo>
                  <a:pt x="941917" y="795867"/>
                  <a:pt x="1536700" y="891117"/>
                  <a:pt x="1828800" y="876300"/>
                </a:cubicBezTo>
                <a:cubicBezTo>
                  <a:pt x="2120900" y="861483"/>
                  <a:pt x="2438400" y="723900"/>
                  <a:pt x="2438400" y="723900"/>
                </a:cubicBezTo>
              </a:path>
            </a:pathLst>
          </a:cu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5258319" y="2360964"/>
            <a:ext cx="196503" cy="399020"/>
            <a:chOff x="5392880" y="2325586"/>
            <a:chExt cx="196503" cy="399020"/>
          </a:xfrm>
        </p:grpSpPr>
        <p:pic>
          <p:nvPicPr>
            <p:cNvPr id="7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92880" y="232558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Ellipse 76"/>
            <p:cNvSpPr/>
            <p:nvPr/>
          </p:nvSpPr>
          <p:spPr>
            <a:xfrm>
              <a:off x="5459038" y="2419789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2" name="Ovale Legende 111"/>
          <p:cNvSpPr/>
          <p:nvPr/>
        </p:nvSpPr>
        <p:spPr>
          <a:xfrm>
            <a:off x="2892085" y="3342574"/>
            <a:ext cx="2593759" cy="925290"/>
          </a:xfrm>
          <a:prstGeom prst="wedgeEllipseCallout">
            <a:avLst>
              <a:gd name="adj1" fmla="val 50739"/>
              <a:gd name="adj2" fmla="val -48089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Halt!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Zum Abmarsch fertig!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5497215" y="2241381"/>
            <a:ext cx="196503" cy="399020"/>
            <a:chOff x="5497215" y="2241381"/>
            <a:chExt cx="196503" cy="399020"/>
          </a:xfrm>
        </p:grpSpPr>
        <p:pic>
          <p:nvPicPr>
            <p:cNvPr id="6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97215" y="2241381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" name="Ellipse 113"/>
            <p:cNvSpPr/>
            <p:nvPr/>
          </p:nvSpPr>
          <p:spPr>
            <a:xfrm>
              <a:off x="5580112" y="234888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3275856" y="1714925"/>
            <a:ext cx="196503" cy="399020"/>
            <a:chOff x="5392880" y="2325586"/>
            <a:chExt cx="196503" cy="399020"/>
          </a:xfrm>
        </p:grpSpPr>
        <p:pic>
          <p:nvPicPr>
            <p:cNvPr id="6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92880" y="232558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Ellipse 66"/>
            <p:cNvSpPr/>
            <p:nvPr/>
          </p:nvSpPr>
          <p:spPr>
            <a:xfrm>
              <a:off x="5459038" y="2419789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358909" y="2325730"/>
            <a:ext cx="196503" cy="399020"/>
            <a:chOff x="5392880" y="2325586"/>
            <a:chExt cx="196503" cy="399020"/>
          </a:xfrm>
        </p:grpSpPr>
        <p:pic>
          <p:nvPicPr>
            <p:cNvPr id="7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92880" y="232558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" name="Ellipse 89"/>
            <p:cNvSpPr/>
            <p:nvPr/>
          </p:nvSpPr>
          <p:spPr>
            <a:xfrm>
              <a:off x="5459038" y="2419789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1" name="Ovale Legende 90"/>
          <p:cNvSpPr/>
          <p:nvPr/>
        </p:nvSpPr>
        <p:spPr>
          <a:xfrm rot="21416292">
            <a:off x="5866573" y="1981232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92" name="Ovale Legende 91"/>
          <p:cNvSpPr/>
          <p:nvPr/>
        </p:nvSpPr>
        <p:spPr>
          <a:xfrm>
            <a:off x="3404891" y="1271125"/>
            <a:ext cx="1501981" cy="537251"/>
          </a:xfrm>
          <a:prstGeom prst="wedgeEllipseCallout">
            <a:avLst>
              <a:gd name="adj1" fmla="val -63581"/>
              <a:gd name="adj2" fmla="val 5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868" y="2948992"/>
            <a:ext cx="4762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881" y="2942642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Ovale Legende 91">
            <a:extLst>
              <a:ext uri="{FF2B5EF4-FFF2-40B4-BE49-F238E27FC236}">
                <a16:creationId xmlns:a16="http://schemas.microsoft.com/office/drawing/2014/main" id="{CBFFD9DA-7310-4EB2-BF97-600F0F039218}"/>
              </a:ext>
            </a:extLst>
          </p:cNvPr>
          <p:cNvSpPr/>
          <p:nvPr/>
        </p:nvSpPr>
        <p:spPr>
          <a:xfrm>
            <a:off x="3381913" y="1222178"/>
            <a:ext cx="1501981" cy="537251"/>
          </a:xfrm>
          <a:prstGeom prst="wedgeEllipseCallout">
            <a:avLst>
              <a:gd name="adj1" fmla="val -63581"/>
              <a:gd name="adj2" fmla="val 5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427349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2" grpId="0" animBg="1"/>
      <p:bldP spid="91" grpId="0" animBg="1"/>
      <p:bldP spid="92" grpId="0" animBg="1"/>
      <p:bldP spid="6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200754" y="1160472"/>
            <a:ext cx="8808911" cy="51488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Henning Peters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629062" y="6278076"/>
            <a:ext cx="2133600" cy="365125"/>
          </a:xfrm>
        </p:spPr>
        <p:txBody>
          <a:bodyPr/>
          <a:lstStyle/>
          <a:p>
            <a:fld id="{BBD53369-ED7B-4FED-85A8-58F564891F29}" type="slidenum">
              <a:rPr lang="de-DE" smtClean="0">
                <a:solidFill>
                  <a:schemeClr val="tx1"/>
                </a:solidFill>
              </a:rPr>
              <a:t>27</a:t>
            </a:fld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7908" y="1484784"/>
            <a:ext cx="820655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Löschangriff der Staffel</a:t>
            </a:r>
          </a:p>
          <a:p>
            <a:pPr algn="ctr">
              <a:lnSpc>
                <a:spcPct val="150000"/>
              </a:lnSpc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In der folgenden Animation wird der Löschangriff einer Staffel mit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nicht-wasserführendem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Fahrzeug und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ohne vorgekuppeltem Verteiler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dargestellt.</a:t>
            </a:r>
          </a:p>
          <a:p>
            <a:pPr algn="just">
              <a:lnSpc>
                <a:spcPct val="150000"/>
              </a:lnSpc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Es handelt sich dabei jeweils um eine Möglichkeit der Auftragserfüllung gem.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FwDV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1 und 3.</a:t>
            </a: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C24A281F-80E2-460D-AE16-7D0BC4FCCC3C}"/>
              </a:ext>
            </a:extLst>
          </p:cNvPr>
          <p:cNvGrpSpPr/>
          <p:nvPr/>
        </p:nvGrpSpPr>
        <p:grpSpPr>
          <a:xfrm>
            <a:off x="199116" y="146819"/>
            <a:ext cx="8808914" cy="1015711"/>
            <a:chOff x="199116" y="146819"/>
            <a:chExt cx="8808914" cy="1015711"/>
          </a:xfrm>
        </p:grpSpPr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5F154899-C2FC-4D58-8F2E-DC44D81D7542}"/>
                </a:ext>
              </a:extLst>
            </p:cNvPr>
            <p:cNvGrpSpPr/>
            <p:nvPr/>
          </p:nvGrpSpPr>
          <p:grpSpPr>
            <a:xfrm>
              <a:off x="199116" y="146819"/>
              <a:ext cx="8808914" cy="1015711"/>
              <a:chOff x="168165" y="86705"/>
              <a:chExt cx="8780082" cy="1015711"/>
            </a:xfrm>
          </p:grpSpPr>
          <p:grpSp>
            <p:nvGrpSpPr>
              <p:cNvPr id="24" name="Gruppieren 23">
                <a:extLst>
                  <a:ext uri="{FF2B5EF4-FFF2-40B4-BE49-F238E27FC236}">
                    <a16:creationId xmlns:a16="http://schemas.microsoft.com/office/drawing/2014/main" id="{EC20CDB9-FC47-4338-84BA-F41EE9D7C586}"/>
                  </a:ext>
                </a:extLst>
              </p:cNvPr>
              <p:cNvGrpSpPr/>
              <p:nvPr/>
            </p:nvGrpSpPr>
            <p:grpSpPr>
              <a:xfrm>
                <a:off x="168165" y="86705"/>
                <a:ext cx="8780082" cy="1015711"/>
                <a:chOff x="177679" y="110533"/>
                <a:chExt cx="8770585" cy="799686"/>
              </a:xfrm>
            </p:grpSpPr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D13021CD-73F2-4AB8-8E6A-903EBD8D6687}"/>
                    </a:ext>
                  </a:extLst>
                </p:cNvPr>
                <p:cNvSpPr/>
                <p:nvPr/>
              </p:nvSpPr>
              <p:spPr>
                <a:xfrm>
                  <a:off x="177679" y="110534"/>
                  <a:ext cx="2585760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  <p:sp>
              <p:nvSpPr>
                <p:cNvPr id="28" name="Rechteck 27">
                  <a:extLst>
                    <a:ext uri="{FF2B5EF4-FFF2-40B4-BE49-F238E27FC236}">
                      <a16:creationId xmlns:a16="http://schemas.microsoft.com/office/drawing/2014/main" id="{D32CC5AB-33D9-41B9-8CF4-EA4B2DC11D31}"/>
                    </a:ext>
                  </a:extLst>
                </p:cNvPr>
                <p:cNvSpPr/>
                <p:nvPr/>
              </p:nvSpPr>
              <p:spPr>
                <a:xfrm>
                  <a:off x="6429980" y="110533"/>
                  <a:ext cx="2518284" cy="79968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de-DE"/>
                </a:p>
              </p:txBody>
            </p:sp>
          </p:grp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A139FE1A-7971-4781-9392-789B1CA05814}"/>
                  </a:ext>
                </a:extLst>
              </p:cNvPr>
              <p:cNvSpPr txBox="1"/>
              <p:nvPr/>
            </p:nvSpPr>
            <p:spPr>
              <a:xfrm>
                <a:off x="234783" y="304190"/>
                <a:ext cx="2378836" cy="700063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2500"/>
                  </a:lnSpc>
                </a:pPr>
                <a:r>
                  <a:rPr lang="de-DE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Leistungsvergleiche 2022</a:t>
                </a:r>
              </a:p>
            </p:txBody>
          </p:sp>
          <p:pic>
            <p:nvPicPr>
              <p:cNvPr id="26" name="Picture 3">
                <a:extLst>
                  <a:ext uri="{FF2B5EF4-FFF2-40B4-BE49-F238E27FC236}">
                    <a16:creationId xmlns:a16="http://schemas.microsoft.com/office/drawing/2014/main" id="{790F1F61-8F64-44A4-9273-13CD75BE94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8865" y="116647"/>
                <a:ext cx="3727579" cy="9712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57D5EB21-D1B3-47AD-B990-269E6D6C3C55}"/>
                </a:ext>
              </a:extLst>
            </p:cNvPr>
            <p:cNvSpPr txBox="1"/>
            <p:nvPr/>
          </p:nvSpPr>
          <p:spPr>
            <a:xfrm>
              <a:off x="6876256" y="530956"/>
              <a:ext cx="1834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Löschangriff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6170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73" y="2941592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" name="Gruppieren 1023"/>
          <p:cNvGrpSpPr/>
          <p:nvPr/>
        </p:nvGrpSpPr>
        <p:grpSpPr>
          <a:xfrm>
            <a:off x="827584" y="3299793"/>
            <a:ext cx="2884867" cy="976967"/>
            <a:chOff x="735874" y="3034152"/>
            <a:chExt cx="3260061" cy="1596104"/>
          </a:xfrm>
        </p:grpSpPr>
        <p:sp>
          <p:nvSpPr>
            <p:cNvPr id="115" name="Ovale Legende 114"/>
            <p:cNvSpPr/>
            <p:nvPr/>
          </p:nvSpPr>
          <p:spPr>
            <a:xfrm>
              <a:off x="735874" y="3034152"/>
              <a:ext cx="2828014" cy="1596104"/>
            </a:xfrm>
            <a:prstGeom prst="wedgeEllipseCallout">
              <a:avLst>
                <a:gd name="adj1" fmla="val -56392"/>
                <a:gd name="adj2" fmla="val 44556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971600" y="3342574"/>
              <a:ext cx="30243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Lage: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Brand am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grpSp>
        <p:nvGrpSpPr>
          <p:cNvPr id="81" name="Gruppieren 80"/>
          <p:cNvGrpSpPr/>
          <p:nvPr/>
        </p:nvGrpSpPr>
        <p:grpSpPr>
          <a:xfrm>
            <a:off x="2636030" y="1084017"/>
            <a:ext cx="547411" cy="1065605"/>
            <a:chOff x="2637943" y="1084017"/>
            <a:chExt cx="553807" cy="1065605"/>
          </a:xfrm>
        </p:grpSpPr>
        <p:grpSp>
          <p:nvGrpSpPr>
            <p:cNvPr id="71" name="Gruppieren 70"/>
            <p:cNvGrpSpPr/>
            <p:nvPr/>
          </p:nvGrpSpPr>
          <p:grpSpPr>
            <a:xfrm>
              <a:off x="2637943" y="1084017"/>
              <a:ext cx="553807" cy="1065605"/>
              <a:chOff x="2637943" y="1084017"/>
              <a:chExt cx="553807" cy="1065605"/>
            </a:xfrm>
          </p:grpSpPr>
          <p:grpSp>
            <p:nvGrpSpPr>
              <p:cNvPr id="2" name="Gruppieren 1"/>
              <p:cNvGrpSpPr/>
              <p:nvPr/>
            </p:nvGrpSpPr>
            <p:grpSpPr>
              <a:xfrm>
                <a:off x="2637943" y="1084017"/>
                <a:ext cx="553807" cy="1065605"/>
                <a:chOff x="2637943" y="1084017"/>
                <a:chExt cx="553807" cy="1065605"/>
              </a:xfrm>
            </p:grpSpPr>
            <p:pic>
              <p:nvPicPr>
                <p:cNvPr id="31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649613" y="1633048"/>
                  <a:ext cx="176959" cy="386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637943" y="1750881"/>
                  <a:ext cx="176959" cy="386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32255" y="1626287"/>
                  <a:ext cx="176959" cy="386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995247" y="174470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14902" y="1084017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04583" y="1750602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78" name="Ellipse 77"/>
              <p:cNvSpPr/>
              <p:nvPr/>
            </p:nvSpPr>
            <p:spPr>
              <a:xfrm>
                <a:off x="2702668" y="1863874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9" name="Ellipse 88"/>
            <p:cNvSpPr/>
            <p:nvPr/>
          </p:nvSpPr>
          <p:spPr>
            <a:xfrm>
              <a:off x="2884639" y="1866900"/>
              <a:ext cx="105526" cy="851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uppieren 34"/>
          <p:cNvGrpSpPr/>
          <p:nvPr/>
        </p:nvGrpSpPr>
        <p:grpSpPr>
          <a:xfrm>
            <a:off x="1142192" y="3989004"/>
            <a:ext cx="2811904" cy="528979"/>
            <a:chOff x="898490" y="4467636"/>
            <a:chExt cx="3300316" cy="1175008"/>
          </a:xfrm>
        </p:grpSpPr>
        <p:sp>
          <p:nvSpPr>
            <p:cNvPr id="36" name="Ovale Legende 35"/>
            <p:cNvSpPr/>
            <p:nvPr/>
          </p:nvSpPr>
          <p:spPr>
            <a:xfrm>
              <a:off x="898490" y="4467636"/>
              <a:ext cx="3300316" cy="1175008"/>
            </a:xfrm>
            <a:prstGeom prst="wedgeEllipseCallout">
              <a:avLst>
                <a:gd name="adj1" fmla="val -49293"/>
                <a:gd name="adj2" fmla="val 52215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1163700" y="4570159"/>
              <a:ext cx="2856236" cy="10254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Brand am Holzstapel.</a:t>
              </a:r>
            </a:p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59" y="4498705"/>
            <a:ext cx="19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76"/>
          <a:stretch/>
        </p:blipFill>
        <p:spPr bwMode="auto">
          <a:xfrm>
            <a:off x="522836" y="4203007"/>
            <a:ext cx="213038" cy="49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63" y="4807619"/>
            <a:ext cx="11334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940" y="5578187"/>
            <a:ext cx="46513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Ovale Legende 79"/>
          <p:cNvSpPr/>
          <p:nvPr/>
        </p:nvSpPr>
        <p:spPr>
          <a:xfrm>
            <a:off x="3075019" y="2001881"/>
            <a:ext cx="3657219" cy="919706"/>
          </a:xfrm>
          <a:prstGeom prst="wedgeEllipseCallout">
            <a:avLst>
              <a:gd name="adj1" fmla="val -54449"/>
              <a:gd name="adj2" fmla="val -71039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Angriffstrupp –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zur Brandbekämpfung –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erstes Rohr – auf den Holzstapel – über den Platz  vor!</a:t>
            </a:r>
          </a:p>
          <a:p>
            <a:pPr algn="ctr"/>
            <a:endParaRPr lang="de-DE" sz="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E00A5B02-2B3F-41C8-9E50-B695707B7E74}"/>
              </a:ext>
            </a:extLst>
          </p:cNvPr>
          <p:cNvGrpSpPr/>
          <p:nvPr/>
        </p:nvGrpSpPr>
        <p:grpSpPr>
          <a:xfrm>
            <a:off x="3563888" y="743898"/>
            <a:ext cx="4242297" cy="1672467"/>
            <a:chOff x="2588512" y="-606096"/>
            <a:chExt cx="4291864" cy="2430429"/>
          </a:xfrm>
        </p:grpSpPr>
        <p:sp>
          <p:nvSpPr>
            <p:cNvPr id="39" name="Ovale Legende 43">
              <a:extLst>
                <a:ext uri="{FF2B5EF4-FFF2-40B4-BE49-F238E27FC236}">
                  <a16:creationId xmlns:a16="http://schemas.microsoft.com/office/drawing/2014/main" id="{1933851F-60A0-442A-B8E0-A3428F05FF8D}"/>
                </a:ext>
              </a:extLst>
            </p:cNvPr>
            <p:cNvSpPr/>
            <p:nvPr/>
          </p:nvSpPr>
          <p:spPr>
            <a:xfrm>
              <a:off x="2588512" y="-606096"/>
              <a:ext cx="4291864" cy="2430429"/>
            </a:xfrm>
            <a:prstGeom prst="wedgeEllipseCallout">
              <a:avLst>
                <a:gd name="adj1" fmla="val -64221"/>
                <a:gd name="adj2" fmla="val -28248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F58692B8-F98D-4598-9CE2-DC0DA8227D15}"/>
                </a:ext>
              </a:extLst>
            </p:cNvPr>
            <p:cNvSpPr txBox="1"/>
            <p:nvPr/>
          </p:nvSpPr>
          <p:spPr>
            <a:xfrm>
              <a:off x="2744802" y="-513081"/>
              <a:ext cx="4011282" cy="2281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         Brand am Holzstapel. 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Unser Auftrag: Brandbekämpfung!</a:t>
              </a:r>
            </a:p>
            <a:p>
              <a:pPr algn="ctr"/>
              <a:r>
                <a:rPr lang="de-DE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Wir verzichten auf Lampen und Schlauchhalter!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Wasserentnahmestelle U-Hydrant an der Straße.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Verteiler 20 m vor dem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 Angriffstrupp zur Brandbekämpfung – erstes Rohr - 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auf den Holzstapel – über den Platz vor! </a:t>
              </a:r>
            </a:p>
            <a:p>
              <a:pPr algn="ctr"/>
              <a:endParaRPr lang="de-DE" sz="12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4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32 0.00023 C 0.07708 -0.00162 0.08784 -0.0037 0.09861 -0.00532 C 0.11528 -0.01088 0.13142 -0.01898 0.14861 -0.02199 C 0.15399 -0.02291 0.16354 -0.02315 0.1684 -0.02754 C 0.17118 -0.03009 0.17778 -0.0331 0.17778 -0.0331 C 0.18767 -0.04629 0.175 -0.03055 0.18403 -0.03866 C 0.18767 -0.0419 0.18906 -0.04514 0.1934 -0.04699 C 0.20069 -0.05671 0.21093 -0.06296 0.21944 -0.0706 C 0.22569 -0.07616 0.23159 -0.0868 0.23715 -0.09421 C 0.24028 -0.09838 0.24236 -0.10347 0.24653 -0.10532 C 0.25139 -0.11504 0.24496 -0.10324 0.25278 -0.11366 C 0.2559 -0.11782 0.25798 -0.12338 0.26111 -0.12754 C 0.26319 -0.13032 0.26632 -0.13171 0.2684 -0.13449 C 0.27274 -0.14028 0.27448 -0.14653 0.27986 -0.15116 C 0.28489 -0.16111 0.28941 -0.17153 0.29444 -0.18171 C 0.29635 -0.18565 0.29826 -0.19097 0.30069 -0.19421 C 0.30382 -0.19838 0.30868 -0.20694 0.31007 -0.21227 C 0.31337 -0.22569 0.31944 -0.23727 0.32569 -0.24838 C 0.3276 -0.26319 0.33142 -0.27847 0.33507 -0.29282 C 0.33593 -0.30301 0.3368 -0.30972 0.33923 -0.31921 C 0.33993 -0.32199 0.34132 -0.32754 0.34132 -0.32754 C 0.34201 -0.33565 0.34253 -0.34352 0.34444 -0.35116 C 0.34514 -0.3581 0.346 -0.36412 0.34757 -0.3706 C 0.34878 -0.38194 0.3526 -0.3912 0.35382 -0.40254 C 0.35573 -0.41852 0.35451 -0.41504 0.3559 -0.43588 C 0.35694 -0.45231 0.35659 -0.43611 0.35903 -0.45254 C 0.36024 -0.46111 0.36076 -0.46991 0.36632 -0.47477 C 0.37118 -0.49421 0.40503 -0.48588 0.41007 -0.48588 " pathEditMode="relative" ptsTypes="fffffffffffffffffffffffffffA">
                                      <p:cBhvr>
                                        <p:cTn id="22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4259" y="1514990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1517271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encrypted-tbn0.gstatic.com/images?q=tbn:ANd9GcTj_Ps7FxFisUIyve8drsHkkDA4byrlI2W2L_e20wyIsPevfh0xxxGsLCt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89" y="1700148"/>
            <a:ext cx="343645" cy="3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69531" y="3757998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ieren 1"/>
          <p:cNvGrpSpPr/>
          <p:nvPr/>
        </p:nvGrpSpPr>
        <p:grpSpPr>
          <a:xfrm>
            <a:off x="5026629" y="2610713"/>
            <a:ext cx="348122" cy="528499"/>
            <a:chOff x="5140602" y="2812030"/>
            <a:chExt cx="348122" cy="528499"/>
          </a:xfrm>
        </p:grpSpPr>
        <p:pic>
          <p:nvPicPr>
            <p:cNvPr id="40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278377" y="3061255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40602" y="2812030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3590" y="2882060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47794" y="29415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5198422" y="3037545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545" y="2755900"/>
            <a:ext cx="28098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77966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6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8582"/>
              </a:clrFrom>
              <a:clrTo>
                <a:srgbClr val="E8858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151" y="2940127"/>
            <a:ext cx="173832" cy="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6050" y="4869160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" name="Gruppieren 1023"/>
          <p:cNvGrpSpPr/>
          <p:nvPr/>
        </p:nvGrpSpPr>
        <p:grpSpPr>
          <a:xfrm>
            <a:off x="1298972" y="3537931"/>
            <a:ext cx="3034122" cy="937283"/>
            <a:chOff x="735874" y="3034152"/>
            <a:chExt cx="3260061" cy="1596104"/>
          </a:xfrm>
        </p:grpSpPr>
        <p:sp>
          <p:nvSpPr>
            <p:cNvPr id="115" name="Ovale Legende 114"/>
            <p:cNvSpPr/>
            <p:nvPr/>
          </p:nvSpPr>
          <p:spPr>
            <a:xfrm>
              <a:off x="735874" y="3034152"/>
              <a:ext cx="2828014" cy="1596104"/>
            </a:xfrm>
            <a:prstGeom prst="wedgeEllipseCallout">
              <a:avLst>
                <a:gd name="adj1" fmla="val -56392"/>
                <a:gd name="adj2" fmla="val 44556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971600" y="3342574"/>
              <a:ext cx="30243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Lage: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Brand am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grpSp>
        <p:nvGrpSpPr>
          <p:cNvPr id="81" name="Gruppieren 80"/>
          <p:cNvGrpSpPr/>
          <p:nvPr/>
        </p:nvGrpSpPr>
        <p:grpSpPr>
          <a:xfrm>
            <a:off x="2422284" y="990072"/>
            <a:ext cx="711153" cy="1073692"/>
            <a:chOff x="2472288" y="1075930"/>
            <a:chExt cx="719462" cy="1073692"/>
          </a:xfrm>
        </p:grpSpPr>
        <p:grpSp>
          <p:nvGrpSpPr>
            <p:cNvPr id="72" name="Gruppieren 71"/>
            <p:cNvGrpSpPr/>
            <p:nvPr/>
          </p:nvGrpSpPr>
          <p:grpSpPr>
            <a:xfrm>
              <a:off x="2472288" y="1075930"/>
              <a:ext cx="719462" cy="1073692"/>
              <a:chOff x="2472288" y="1075930"/>
              <a:chExt cx="719462" cy="1073692"/>
            </a:xfrm>
          </p:grpSpPr>
          <p:grpSp>
            <p:nvGrpSpPr>
              <p:cNvPr id="71" name="Gruppieren 70"/>
              <p:cNvGrpSpPr/>
              <p:nvPr/>
            </p:nvGrpSpPr>
            <p:grpSpPr>
              <a:xfrm>
                <a:off x="2472288" y="1075930"/>
                <a:ext cx="719462" cy="1073692"/>
                <a:chOff x="2472288" y="1075930"/>
                <a:chExt cx="719462" cy="1073692"/>
              </a:xfrm>
            </p:grpSpPr>
            <p:grpSp>
              <p:nvGrpSpPr>
                <p:cNvPr id="2" name="Gruppieren 1"/>
                <p:cNvGrpSpPr/>
                <p:nvPr/>
              </p:nvGrpSpPr>
              <p:grpSpPr>
                <a:xfrm>
                  <a:off x="2472288" y="1075930"/>
                  <a:ext cx="719462" cy="1073692"/>
                  <a:chOff x="2472288" y="1075930"/>
                  <a:chExt cx="719462" cy="1073692"/>
                </a:xfrm>
              </p:grpSpPr>
              <p:pic>
                <p:nvPicPr>
                  <p:cNvPr id="28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472654" y="16330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0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472288" y="1750881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1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649613" y="16330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2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637943" y="1750881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3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999689" y="16246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2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832255" y="1626287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3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995247" y="1744704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4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694216" y="1075930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6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804583" y="1750602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78" name="Ellipse 77"/>
                <p:cNvSpPr/>
                <p:nvPr/>
              </p:nvSpPr>
              <p:spPr>
                <a:xfrm>
                  <a:off x="2702668" y="1863874"/>
                  <a:ext cx="79798" cy="8693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Ellipse 79"/>
              <p:cNvSpPr/>
              <p:nvPr/>
            </p:nvSpPr>
            <p:spPr>
              <a:xfrm>
                <a:off x="2527201" y="1863874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9" name="Ellipse 88"/>
            <p:cNvSpPr/>
            <p:nvPr/>
          </p:nvSpPr>
          <p:spPr>
            <a:xfrm>
              <a:off x="2884639" y="1866900"/>
              <a:ext cx="105526" cy="851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1625700" y="4281436"/>
            <a:ext cx="3300316" cy="598316"/>
            <a:chOff x="1498239" y="4630256"/>
            <a:chExt cx="3300316" cy="1175008"/>
          </a:xfrm>
        </p:grpSpPr>
        <p:sp>
          <p:nvSpPr>
            <p:cNvPr id="10" name="Ovale Legende 9"/>
            <p:cNvSpPr/>
            <p:nvPr/>
          </p:nvSpPr>
          <p:spPr>
            <a:xfrm>
              <a:off x="1498239" y="4630256"/>
              <a:ext cx="3300316" cy="1175008"/>
            </a:xfrm>
            <a:prstGeom prst="wedgeEllipseCallout">
              <a:avLst>
                <a:gd name="adj1" fmla="val -56605"/>
                <a:gd name="adj2" fmla="val 52215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2075774" y="4717031"/>
              <a:ext cx="222327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Brand am Holzstapel.</a:t>
              </a:r>
            </a:p>
            <a:p>
              <a:pPr lvl="0"/>
              <a:r>
                <a:rPr lang="de-DE" sz="12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Auftrag: Brandbekämpfung!</a:t>
              </a:r>
            </a:p>
          </p:txBody>
        </p:sp>
      </p:grpSp>
      <p:sp>
        <p:nvSpPr>
          <p:cNvPr id="45" name="Textfeld 44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726" y="4843063"/>
            <a:ext cx="19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80306"/>
            <a:ext cx="212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87" y="1595726"/>
            <a:ext cx="3840162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94F19AD0-3B1F-49D6-A8BB-579CC1F121C1}"/>
              </a:ext>
            </a:extLst>
          </p:cNvPr>
          <p:cNvGrpSpPr/>
          <p:nvPr/>
        </p:nvGrpSpPr>
        <p:grpSpPr>
          <a:xfrm>
            <a:off x="3419872" y="703570"/>
            <a:ext cx="4788463" cy="1873137"/>
            <a:chOff x="2935144" y="-552631"/>
            <a:chExt cx="4291864" cy="2381861"/>
          </a:xfrm>
        </p:grpSpPr>
        <p:sp>
          <p:nvSpPr>
            <p:cNvPr id="40" name="Ovale Legende 135">
              <a:extLst>
                <a:ext uri="{FF2B5EF4-FFF2-40B4-BE49-F238E27FC236}">
                  <a16:creationId xmlns:a16="http://schemas.microsoft.com/office/drawing/2014/main" id="{EAE9B586-672E-4E22-AEE1-940889080DB5}"/>
                </a:ext>
              </a:extLst>
            </p:cNvPr>
            <p:cNvSpPr/>
            <p:nvPr/>
          </p:nvSpPr>
          <p:spPr>
            <a:xfrm>
              <a:off x="2935144" y="-552631"/>
              <a:ext cx="4291864" cy="2137564"/>
            </a:xfrm>
            <a:prstGeom prst="wedgeEllipseCallout">
              <a:avLst>
                <a:gd name="adj1" fmla="val -64221"/>
                <a:gd name="adj2" fmla="val -28248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542AF284-B824-429C-91AE-06A8308E40BE}"/>
                </a:ext>
              </a:extLst>
            </p:cNvPr>
            <p:cNvSpPr txBox="1"/>
            <p:nvPr/>
          </p:nvSpPr>
          <p:spPr>
            <a:xfrm>
              <a:off x="3094033" y="-401552"/>
              <a:ext cx="4107780" cy="2230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                  Lage: Brand am Holzstapel. 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                  Unser Auftrag: Brandbekämpfung!</a:t>
              </a:r>
            </a:p>
            <a:p>
              <a:pPr algn="ctr"/>
              <a:r>
                <a:rPr lang="de-DE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Wir verzichten auf Lampen und Schlauchhalter!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Wasserentnahmestelle U-Hydrant an der Straße.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Schnellangriffsverteiler 20 m vor dem Holzstapel.</a:t>
              </a:r>
            </a:p>
            <a:p>
              <a:r>
                <a:rPr lang="de-DE" sz="1200" dirty="0">
                  <a:latin typeface="Comic Sans MS" panose="030F0702030302020204" pitchFamily="66" charset="0"/>
                </a:rPr>
                <a:t>       Angriffstrupp zur Brandbekämpfung – erstes Rohr - </a:t>
              </a:r>
            </a:p>
            <a:p>
              <a:pPr algn="ctr"/>
              <a:r>
                <a:rPr lang="de-DE" sz="1200" dirty="0">
                  <a:latin typeface="Comic Sans MS" panose="030F0702030302020204" pitchFamily="66" charset="0"/>
                </a:rPr>
                <a:t>auf den Holzstapel – über den Platz vor! </a:t>
              </a:r>
            </a:p>
            <a:p>
              <a:pPr algn="ctr"/>
              <a:endParaRPr lang="de-DE" sz="1200" dirty="0">
                <a:latin typeface="Comic Sans MS" panose="030F0702030302020204" pitchFamily="66" charset="0"/>
              </a:endParaRPr>
            </a:p>
            <a:p>
              <a:pPr algn="ctr"/>
              <a:endParaRPr lang="de-DE" sz="12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815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2106 C 0.03906 0.01597 0.0783 0.0287 0.11649 0.03079 C 0.13316 0.02963 0.14427 0.02778 0.1592 0.02106 C 0.16632 0.01157 0.1783 0.00625 0.18733 0.00023 C 0.18872 -0.0007 0.18924 -0.00278 0.19045 -0.00394 C 0.19601 -0.00926 0.20452 -0.01412 0.21129 -0.01644 C 0.21528 -0.01991 0.2191 -0.02176 0.22379 -0.02338 C 0.23177 -0.03403 0.24358 -0.04097 0.25295 -0.04977 C 0.25781 -0.0544 0.26146 -0.06065 0.26649 -0.06505 C 0.275 -0.08218 0.28438 -0.09769 0.29254 -0.11505 C 0.29566 -0.12199 0.29861 -0.12917 0.30191 -0.13588 C 0.30347 -0.14468 0.30712 -0.14977 0.31024 -0.15671 C 0.31597 -0.16898 0.31788 -0.18287 0.32274 -0.1956 C 0.32431 -0.20602 0.32639 -0.21806 0.33004 -0.22755 C 0.33247 -0.24722 0.33264 -0.26783 0.33629 -0.28727 C 0.33785 -0.3169 0.34149 -0.34653 0.34462 -0.37616 C 0.34566 -0.38588 0.34861 -0.39607 0.35087 -0.40533 C 0.35156 -0.4081 0.35226 -0.41088 0.35295 -0.41366 C 0.3533 -0.41505 0.35399 -0.41783 0.35399 -0.41759 C 0.35538 -0.43426 0.35938 -0.44792 0.36337 -0.46366 C 0.36632 -0.47546 0.36181 -0.45671 0.36545 -0.47616 C 0.36597 -0.47894 0.36754 -0.48449 0.36754 -0.48426 C 0.36771 -0.48634 0.36927 -0.50347 0.36962 -0.50394 C 0.37066 -0.50533 0.37031 -0.50023 0.37066 -0.49838 C 0.37205 -0.4919 0.3717 -0.49653 0.3717 -0.49005 L 0.3717 -0.50116 " pathEditMode="relative" rAng="0" ptsTypes="ffffffffffffffffffffffffAA">
                                      <p:cBhvr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9" y="-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4259" y="1514990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1517271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encrypted-tbn0.gstatic.com/images?q=tbn:ANd9GcTj_Ps7FxFisUIyve8drsHkkDA4byrlI2W2L_e20wyIsPevfh0xxxGsLCt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89" y="1700148"/>
            <a:ext cx="343645" cy="3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Standrohr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278377" y="3061255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69531" y="3757998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Gruppieren 60"/>
          <p:cNvGrpSpPr/>
          <p:nvPr/>
        </p:nvGrpSpPr>
        <p:grpSpPr>
          <a:xfrm>
            <a:off x="5140602" y="2812030"/>
            <a:ext cx="301946" cy="528499"/>
            <a:chOff x="6845473" y="3062837"/>
            <a:chExt cx="301946" cy="528499"/>
          </a:xfrm>
        </p:grpSpPr>
        <p:pic>
          <p:nvPicPr>
            <p:cNvPr id="6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5402807" y="1805754"/>
            <a:ext cx="1782587" cy="1756434"/>
            <a:chOff x="5402807" y="1805754"/>
            <a:chExt cx="1782587" cy="1756434"/>
          </a:xfrm>
        </p:grpSpPr>
        <p:grpSp>
          <p:nvGrpSpPr>
            <p:cNvPr id="46" name="Gruppieren 45"/>
            <p:cNvGrpSpPr/>
            <p:nvPr/>
          </p:nvGrpSpPr>
          <p:grpSpPr>
            <a:xfrm>
              <a:off x="6883448" y="3013495"/>
              <a:ext cx="301946" cy="528499"/>
              <a:chOff x="6845473" y="3062837"/>
              <a:chExt cx="301946" cy="528499"/>
            </a:xfrm>
          </p:grpSpPr>
          <p:pic>
            <p:nvPicPr>
              <p:cNvPr id="47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" name="Ellipse 49"/>
              <p:cNvSpPr/>
              <p:nvPr/>
            </p:nvSpPr>
            <p:spPr>
              <a:xfrm>
                <a:off x="6903292" y="3288352"/>
                <a:ext cx="114647" cy="10356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" name="Freihandform 8"/>
            <p:cNvSpPr/>
            <p:nvPr/>
          </p:nvSpPr>
          <p:spPr>
            <a:xfrm>
              <a:off x="5402807" y="1805754"/>
              <a:ext cx="1556793" cy="1756434"/>
            </a:xfrm>
            <a:custGeom>
              <a:avLst/>
              <a:gdLst>
                <a:gd name="connsiteX0" fmla="*/ 0 w 1473200"/>
                <a:gd name="connsiteY0" fmla="*/ 1254946 h 1756434"/>
                <a:gd name="connsiteX1" fmla="*/ 965200 w 1473200"/>
                <a:gd name="connsiteY1" fmla="*/ 1102546 h 1756434"/>
                <a:gd name="connsiteX2" fmla="*/ 1016000 w 1473200"/>
                <a:gd name="connsiteY2" fmla="*/ 912046 h 1756434"/>
                <a:gd name="connsiteX3" fmla="*/ 1054100 w 1473200"/>
                <a:gd name="connsiteY3" fmla="*/ 111946 h 1756434"/>
                <a:gd name="connsiteX4" fmla="*/ 1244600 w 1473200"/>
                <a:gd name="connsiteY4" fmla="*/ 175446 h 1756434"/>
                <a:gd name="connsiteX5" fmla="*/ 1104900 w 1473200"/>
                <a:gd name="connsiteY5" fmla="*/ 1674046 h 1756434"/>
                <a:gd name="connsiteX6" fmla="*/ 1333500 w 1473200"/>
                <a:gd name="connsiteY6" fmla="*/ 1547046 h 1756434"/>
                <a:gd name="connsiteX7" fmla="*/ 1473200 w 1473200"/>
                <a:gd name="connsiteY7" fmla="*/ 1432746 h 175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3200" h="1756434">
                  <a:moveTo>
                    <a:pt x="0" y="1254946"/>
                  </a:moveTo>
                  <a:cubicBezTo>
                    <a:pt x="397933" y="1207321"/>
                    <a:pt x="795867" y="1159696"/>
                    <a:pt x="965200" y="1102546"/>
                  </a:cubicBezTo>
                  <a:cubicBezTo>
                    <a:pt x="1134533" y="1045396"/>
                    <a:pt x="1001183" y="1077146"/>
                    <a:pt x="1016000" y="912046"/>
                  </a:cubicBezTo>
                  <a:cubicBezTo>
                    <a:pt x="1030817" y="746946"/>
                    <a:pt x="1016000" y="234713"/>
                    <a:pt x="1054100" y="111946"/>
                  </a:cubicBezTo>
                  <a:cubicBezTo>
                    <a:pt x="1092200" y="-10821"/>
                    <a:pt x="1236133" y="-84904"/>
                    <a:pt x="1244600" y="175446"/>
                  </a:cubicBezTo>
                  <a:cubicBezTo>
                    <a:pt x="1253067" y="435796"/>
                    <a:pt x="1090083" y="1445446"/>
                    <a:pt x="1104900" y="1674046"/>
                  </a:cubicBezTo>
                  <a:cubicBezTo>
                    <a:pt x="1119717" y="1902646"/>
                    <a:pt x="1272117" y="1587263"/>
                    <a:pt x="1333500" y="1547046"/>
                  </a:cubicBezTo>
                  <a:cubicBezTo>
                    <a:pt x="1394883" y="1506829"/>
                    <a:pt x="1434041" y="1469787"/>
                    <a:pt x="1473200" y="1432746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1360401" y="1268370"/>
            <a:ext cx="196503" cy="399020"/>
            <a:chOff x="1360401" y="1268370"/>
            <a:chExt cx="196503" cy="399020"/>
          </a:xfrm>
        </p:grpSpPr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60401" y="1268370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Ellipse 69"/>
            <p:cNvSpPr/>
            <p:nvPr/>
          </p:nvSpPr>
          <p:spPr>
            <a:xfrm>
              <a:off x="1429766" y="138515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2085052" y="966094"/>
            <a:ext cx="196503" cy="399020"/>
            <a:chOff x="1360401" y="1268370"/>
            <a:chExt cx="196503" cy="399020"/>
          </a:xfrm>
        </p:grpSpPr>
        <p:pic>
          <p:nvPicPr>
            <p:cNvPr id="7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60401" y="1268370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Ellipse 73"/>
            <p:cNvSpPr/>
            <p:nvPr/>
          </p:nvSpPr>
          <p:spPr>
            <a:xfrm>
              <a:off x="1429766" y="138515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" name="Freihandform 10"/>
          <p:cNvSpPr/>
          <p:nvPr/>
        </p:nvSpPr>
        <p:spPr>
          <a:xfrm>
            <a:off x="1358900" y="535139"/>
            <a:ext cx="1587500" cy="1382561"/>
          </a:xfrm>
          <a:custGeom>
            <a:avLst/>
            <a:gdLst>
              <a:gd name="connsiteX0" fmla="*/ 0 w 1587500"/>
              <a:gd name="connsiteY0" fmla="*/ 899961 h 1382561"/>
              <a:gd name="connsiteX1" fmla="*/ 469900 w 1587500"/>
              <a:gd name="connsiteY1" fmla="*/ 49061 h 1382561"/>
              <a:gd name="connsiteX2" fmla="*/ 647700 w 1587500"/>
              <a:gd name="connsiteY2" fmla="*/ 176061 h 1382561"/>
              <a:gd name="connsiteX3" fmla="*/ 647700 w 1587500"/>
              <a:gd name="connsiteY3" fmla="*/ 785661 h 1382561"/>
              <a:gd name="connsiteX4" fmla="*/ 1168400 w 1587500"/>
              <a:gd name="connsiteY4" fmla="*/ 988861 h 1382561"/>
              <a:gd name="connsiteX5" fmla="*/ 1587500 w 1587500"/>
              <a:gd name="connsiteY5" fmla="*/ 1382561 h 13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1382561">
                <a:moveTo>
                  <a:pt x="0" y="899961"/>
                </a:moveTo>
                <a:cubicBezTo>
                  <a:pt x="180975" y="534836"/>
                  <a:pt x="361950" y="169711"/>
                  <a:pt x="469900" y="49061"/>
                </a:cubicBezTo>
                <a:cubicBezTo>
                  <a:pt x="577850" y="-71589"/>
                  <a:pt x="618067" y="53294"/>
                  <a:pt x="647700" y="176061"/>
                </a:cubicBezTo>
                <a:cubicBezTo>
                  <a:pt x="677333" y="298828"/>
                  <a:pt x="560917" y="650194"/>
                  <a:pt x="647700" y="785661"/>
                </a:cubicBezTo>
                <a:cubicBezTo>
                  <a:pt x="734483" y="921128"/>
                  <a:pt x="1011767" y="889378"/>
                  <a:pt x="1168400" y="988861"/>
                </a:cubicBezTo>
                <a:cubicBezTo>
                  <a:pt x="1325033" y="1088344"/>
                  <a:pt x="1456266" y="1235452"/>
                  <a:pt x="1587500" y="1382561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43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44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5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52" name="Gruppieren 51"/>
          <p:cNvGrpSpPr/>
          <p:nvPr/>
        </p:nvGrpSpPr>
        <p:grpSpPr>
          <a:xfrm>
            <a:off x="551249" y="921898"/>
            <a:ext cx="196503" cy="399020"/>
            <a:chOff x="2798744" y="966094"/>
            <a:chExt cx="196503" cy="399020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Ellipse 53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545" y="2755900"/>
            <a:ext cx="28098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76010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Ovale Legende 90">
            <a:extLst>
              <a:ext uri="{FF2B5EF4-FFF2-40B4-BE49-F238E27FC236}">
                <a16:creationId xmlns:a16="http://schemas.microsoft.com/office/drawing/2014/main" id="{860FD3B7-F094-492D-896F-27372A660564}"/>
              </a:ext>
            </a:extLst>
          </p:cNvPr>
          <p:cNvSpPr/>
          <p:nvPr/>
        </p:nvSpPr>
        <p:spPr>
          <a:xfrm rot="21416292">
            <a:off x="3302774" y="1268411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56" name="Ovale Legende 91">
            <a:extLst>
              <a:ext uri="{FF2B5EF4-FFF2-40B4-BE49-F238E27FC236}">
                <a16:creationId xmlns:a16="http://schemas.microsoft.com/office/drawing/2014/main" id="{C3D4869B-3D1B-43F9-A800-5732C9E90BC3}"/>
              </a:ext>
            </a:extLst>
          </p:cNvPr>
          <p:cNvSpPr/>
          <p:nvPr/>
        </p:nvSpPr>
        <p:spPr>
          <a:xfrm>
            <a:off x="1523817" y="1194142"/>
            <a:ext cx="1501981" cy="537251"/>
          </a:xfrm>
          <a:prstGeom prst="wedgeEllipseCallout">
            <a:avLst>
              <a:gd name="adj1" fmla="val -63581"/>
              <a:gd name="adj2" fmla="val 5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89929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5" grpId="0" animBg="1"/>
      <p:bldP spid="5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4259" y="1502290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1517271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encrypted-tbn0.gstatic.com/images?q=tbn:ANd9GcTj_Ps7FxFisUIyve8drsHkkDA4byrlI2W2L_e20wyIsPevfh0xxxGsLCt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89" y="1674748"/>
            <a:ext cx="343645" cy="3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Standrohr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278377" y="3061255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69531" y="3757998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uppieren 45"/>
          <p:cNvGrpSpPr/>
          <p:nvPr/>
        </p:nvGrpSpPr>
        <p:grpSpPr>
          <a:xfrm>
            <a:off x="6883448" y="3013495"/>
            <a:ext cx="301946" cy="528499"/>
            <a:chOff x="6845473" y="3062837"/>
            <a:chExt cx="301946" cy="528499"/>
          </a:xfrm>
        </p:grpSpPr>
        <p:pic>
          <p:nvPicPr>
            <p:cNvPr id="4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Ellipse 49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Freihandform 8"/>
          <p:cNvSpPr/>
          <p:nvPr/>
        </p:nvSpPr>
        <p:spPr>
          <a:xfrm>
            <a:off x="5402807" y="1805754"/>
            <a:ext cx="1556793" cy="1756434"/>
          </a:xfrm>
          <a:custGeom>
            <a:avLst/>
            <a:gdLst>
              <a:gd name="connsiteX0" fmla="*/ 0 w 1473200"/>
              <a:gd name="connsiteY0" fmla="*/ 1254946 h 1756434"/>
              <a:gd name="connsiteX1" fmla="*/ 965200 w 1473200"/>
              <a:gd name="connsiteY1" fmla="*/ 1102546 h 1756434"/>
              <a:gd name="connsiteX2" fmla="*/ 1016000 w 1473200"/>
              <a:gd name="connsiteY2" fmla="*/ 912046 h 1756434"/>
              <a:gd name="connsiteX3" fmla="*/ 1054100 w 1473200"/>
              <a:gd name="connsiteY3" fmla="*/ 111946 h 1756434"/>
              <a:gd name="connsiteX4" fmla="*/ 1244600 w 1473200"/>
              <a:gd name="connsiteY4" fmla="*/ 175446 h 1756434"/>
              <a:gd name="connsiteX5" fmla="*/ 1104900 w 1473200"/>
              <a:gd name="connsiteY5" fmla="*/ 1674046 h 1756434"/>
              <a:gd name="connsiteX6" fmla="*/ 1333500 w 1473200"/>
              <a:gd name="connsiteY6" fmla="*/ 1547046 h 1756434"/>
              <a:gd name="connsiteX7" fmla="*/ 1473200 w 1473200"/>
              <a:gd name="connsiteY7" fmla="*/ 1432746 h 175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3200" h="1756434">
                <a:moveTo>
                  <a:pt x="0" y="1254946"/>
                </a:moveTo>
                <a:cubicBezTo>
                  <a:pt x="397933" y="1207321"/>
                  <a:pt x="795867" y="1159696"/>
                  <a:pt x="965200" y="1102546"/>
                </a:cubicBezTo>
                <a:cubicBezTo>
                  <a:pt x="1134533" y="1045396"/>
                  <a:pt x="1001183" y="1077146"/>
                  <a:pt x="1016000" y="912046"/>
                </a:cubicBezTo>
                <a:cubicBezTo>
                  <a:pt x="1030817" y="746946"/>
                  <a:pt x="1016000" y="234713"/>
                  <a:pt x="1054100" y="111946"/>
                </a:cubicBezTo>
                <a:cubicBezTo>
                  <a:pt x="1092200" y="-10821"/>
                  <a:pt x="1236133" y="-84904"/>
                  <a:pt x="1244600" y="175446"/>
                </a:cubicBezTo>
                <a:cubicBezTo>
                  <a:pt x="1253067" y="435796"/>
                  <a:pt x="1090083" y="1445446"/>
                  <a:pt x="1104900" y="1674046"/>
                </a:cubicBezTo>
                <a:cubicBezTo>
                  <a:pt x="1119717" y="1902646"/>
                  <a:pt x="1272117" y="1587263"/>
                  <a:pt x="1333500" y="1547046"/>
                </a:cubicBezTo>
                <a:cubicBezTo>
                  <a:pt x="1394883" y="1506829"/>
                  <a:pt x="1434041" y="1469787"/>
                  <a:pt x="1473200" y="143274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uppieren 10"/>
          <p:cNvGrpSpPr/>
          <p:nvPr/>
        </p:nvGrpSpPr>
        <p:grpSpPr>
          <a:xfrm>
            <a:off x="1360401" y="966094"/>
            <a:ext cx="921154" cy="701296"/>
            <a:chOff x="1360401" y="966094"/>
            <a:chExt cx="921154" cy="701296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1360401" y="1268370"/>
              <a:ext cx="196503" cy="399020"/>
              <a:chOff x="1360401" y="1268370"/>
              <a:chExt cx="196503" cy="399020"/>
            </a:xfrm>
          </p:grpSpPr>
          <p:pic>
            <p:nvPicPr>
              <p:cNvPr id="69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60401" y="1268370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0" name="Ellipse 69"/>
              <p:cNvSpPr/>
              <p:nvPr/>
            </p:nvSpPr>
            <p:spPr>
              <a:xfrm>
                <a:off x="1429766" y="1385151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2" name="Gruppieren 71"/>
            <p:cNvGrpSpPr/>
            <p:nvPr/>
          </p:nvGrpSpPr>
          <p:grpSpPr>
            <a:xfrm>
              <a:off x="2085052" y="966094"/>
              <a:ext cx="196503" cy="399020"/>
              <a:chOff x="1360401" y="1268370"/>
              <a:chExt cx="196503" cy="399020"/>
            </a:xfrm>
          </p:grpSpPr>
          <p:pic>
            <p:nvPicPr>
              <p:cNvPr id="73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60401" y="1268370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" name="Ellipse 73"/>
              <p:cNvSpPr/>
              <p:nvPr/>
            </p:nvSpPr>
            <p:spPr>
              <a:xfrm>
                <a:off x="1429766" y="1385151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90" name="Freihandform 89"/>
          <p:cNvSpPr/>
          <p:nvPr/>
        </p:nvSpPr>
        <p:spPr>
          <a:xfrm>
            <a:off x="1358900" y="535139"/>
            <a:ext cx="1587500" cy="1382561"/>
          </a:xfrm>
          <a:custGeom>
            <a:avLst/>
            <a:gdLst>
              <a:gd name="connsiteX0" fmla="*/ 0 w 1587500"/>
              <a:gd name="connsiteY0" fmla="*/ 899961 h 1382561"/>
              <a:gd name="connsiteX1" fmla="*/ 469900 w 1587500"/>
              <a:gd name="connsiteY1" fmla="*/ 49061 h 1382561"/>
              <a:gd name="connsiteX2" fmla="*/ 647700 w 1587500"/>
              <a:gd name="connsiteY2" fmla="*/ 176061 h 1382561"/>
              <a:gd name="connsiteX3" fmla="*/ 647700 w 1587500"/>
              <a:gd name="connsiteY3" fmla="*/ 785661 h 1382561"/>
              <a:gd name="connsiteX4" fmla="*/ 1168400 w 1587500"/>
              <a:gd name="connsiteY4" fmla="*/ 988861 h 1382561"/>
              <a:gd name="connsiteX5" fmla="*/ 1587500 w 1587500"/>
              <a:gd name="connsiteY5" fmla="*/ 1382561 h 13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1382561">
                <a:moveTo>
                  <a:pt x="0" y="899961"/>
                </a:moveTo>
                <a:cubicBezTo>
                  <a:pt x="180975" y="534836"/>
                  <a:pt x="361950" y="169711"/>
                  <a:pt x="469900" y="49061"/>
                </a:cubicBezTo>
                <a:cubicBezTo>
                  <a:pt x="577850" y="-71589"/>
                  <a:pt x="618067" y="53294"/>
                  <a:pt x="647700" y="176061"/>
                </a:cubicBezTo>
                <a:cubicBezTo>
                  <a:pt x="677333" y="298828"/>
                  <a:pt x="560917" y="650194"/>
                  <a:pt x="647700" y="785661"/>
                </a:cubicBezTo>
                <a:cubicBezTo>
                  <a:pt x="734483" y="921128"/>
                  <a:pt x="1011767" y="889378"/>
                  <a:pt x="1168400" y="988861"/>
                </a:cubicBezTo>
                <a:cubicBezTo>
                  <a:pt x="1325033" y="1088344"/>
                  <a:pt x="1456266" y="1235452"/>
                  <a:pt x="1587500" y="1382561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Ovale Legende 94"/>
          <p:cNvSpPr/>
          <p:nvPr/>
        </p:nvSpPr>
        <p:spPr>
          <a:xfrm>
            <a:off x="6837769" y="2086995"/>
            <a:ext cx="2006978" cy="696312"/>
          </a:xfrm>
          <a:prstGeom prst="wedgeEllipseCallout">
            <a:avLst>
              <a:gd name="adj1" fmla="val -40790"/>
              <a:gd name="adj2" fmla="val 10561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Rohr –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  <p:sp>
        <p:nvSpPr>
          <p:cNvPr id="96" name="Ovale Legende 95"/>
          <p:cNvSpPr/>
          <p:nvPr/>
        </p:nvSpPr>
        <p:spPr>
          <a:xfrm>
            <a:off x="5414899" y="2104255"/>
            <a:ext cx="1678768" cy="612648"/>
          </a:xfrm>
          <a:prstGeom prst="wedgeEllipseCallout">
            <a:avLst>
              <a:gd name="adj1" fmla="val -52764"/>
              <a:gd name="adj2" fmla="val 55244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sp>
        <p:nvSpPr>
          <p:cNvPr id="98" name="Ovale Legende 97"/>
          <p:cNvSpPr/>
          <p:nvPr/>
        </p:nvSpPr>
        <p:spPr>
          <a:xfrm>
            <a:off x="5149184" y="1961033"/>
            <a:ext cx="1678768" cy="538161"/>
          </a:xfrm>
          <a:prstGeom prst="wedgeEllipseCallout">
            <a:avLst>
              <a:gd name="adj1" fmla="val -37824"/>
              <a:gd name="adj2" fmla="val 100475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  <p:sp>
        <p:nvSpPr>
          <p:cNvPr id="99" name="Ovale Legende 98"/>
          <p:cNvSpPr/>
          <p:nvPr/>
        </p:nvSpPr>
        <p:spPr>
          <a:xfrm>
            <a:off x="3351180" y="1228717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55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57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58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sp>
        <p:nvSpPr>
          <p:cNvPr id="97" name="Gleichschenkliges Dreieck 96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762" y="2611390"/>
            <a:ext cx="195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79" y="2917825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uppieren 11"/>
          <p:cNvGrpSpPr/>
          <p:nvPr/>
        </p:nvGrpSpPr>
        <p:grpSpPr>
          <a:xfrm>
            <a:off x="2984920" y="1805754"/>
            <a:ext cx="2811216" cy="1433256"/>
            <a:chOff x="2984920" y="1805754"/>
            <a:chExt cx="2811216" cy="1433256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224" y="2783307"/>
              <a:ext cx="188912" cy="20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 descr="https://encrypted-tbn0.gstatic.com/images?q=tbn:ANd9GcQKAVtiIlqzFWC7EJq8o7Nv_lcbE8KbWsEN1-t2uRm9mSxYDTgwWX7DyA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5490856" y="2822153"/>
              <a:ext cx="207946" cy="188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uppieren 5"/>
            <p:cNvGrpSpPr/>
            <p:nvPr/>
          </p:nvGrpSpPr>
          <p:grpSpPr>
            <a:xfrm>
              <a:off x="2984920" y="1805754"/>
              <a:ext cx="2446549" cy="1433256"/>
              <a:chOff x="2984920" y="1805754"/>
              <a:chExt cx="2446549" cy="1433256"/>
            </a:xfrm>
          </p:grpSpPr>
          <p:grpSp>
            <p:nvGrpSpPr>
              <p:cNvPr id="84" name="Gruppieren 83"/>
              <p:cNvGrpSpPr/>
              <p:nvPr/>
            </p:nvGrpSpPr>
            <p:grpSpPr>
              <a:xfrm>
                <a:off x="5198279" y="2716903"/>
                <a:ext cx="196503" cy="399020"/>
                <a:chOff x="2798744" y="966094"/>
                <a:chExt cx="196503" cy="399020"/>
              </a:xfrm>
            </p:grpSpPr>
            <p:pic>
              <p:nvPicPr>
                <p:cNvPr id="85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798744" y="96609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6" name="Ellipse 85"/>
                <p:cNvSpPr/>
                <p:nvPr/>
              </p:nvSpPr>
              <p:spPr>
                <a:xfrm>
                  <a:off x="2874118" y="1062261"/>
                  <a:ext cx="79798" cy="8693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" name="Gruppieren 4"/>
              <p:cNvGrpSpPr/>
              <p:nvPr/>
            </p:nvGrpSpPr>
            <p:grpSpPr>
              <a:xfrm>
                <a:off x="2984920" y="1805754"/>
                <a:ext cx="2446549" cy="1433256"/>
                <a:chOff x="2984920" y="1805754"/>
                <a:chExt cx="2446549" cy="1433256"/>
              </a:xfrm>
            </p:grpSpPr>
            <p:sp>
              <p:nvSpPr>
                <p:cNvPr id="7" name="Freihandform 6"/>
                <p:cNvSpPr/>
                <p:nvPr/>
              </p:nvSpPr>
              <p:spPr>
                <a:xfrm>
                  <a:off x="2984920" y="1805754"/>
                  <a:ext cx="2374480" cy="1331146"/>
                </a:xfrm>
                <a:custGeom>
                  <a:avLst/>
                  <a:gdLst>
                    <a:gd name="connsiteX0" fmla="*/ 75780 w 2374480"/>
                    <a:gd name="connsiteY0" fmla="*/ 0 h 1143000"/>
                    <a:gd name="connsiteX1" fmla="*/ 12280 w 2374480"/>
                    <a:gd name="connsiteY1" fmla="*/ 901700 h 1143000"/>
                    <a:gd name="connsiteX2" fmla="*/ 291680 w 2374480"/>
                    <a:gd name="connsiteY2" fmla="*/ 1079500 h 1143000"/>
                    <a:gd name="connsiteX3" fmla="*/ 774280 w 2374480"/>
                    <a:gd name="connsiteY3" fmla="*/ 596900 h 1143000"/>
                    <a:gd name="connsiteX4" fmla="*/ 1434680 w 2374480"/>
                    <a:gd name="connsiteY4" fmla="*/ 762000 h 1143000"/>
                    <a:gd name="connsiteX5" fmla="*/ 2374480 w 2374480"/>
                    <a:gd name="connsiteY5" fmla="*/ 1143000 h 1143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74480" h="1143000">
                      <a:moveTo>
                        <a:pt x="75780" y="0"/>
                      </a:moveTo>
                      <a:cubicBezTo>
                        <a:pt x="26038" y="360891"/>
                        <a:pt x="-23703" y="721783"/>
                        <a:pt x="12280" y="901700"/>
                      </a:cubicBezTo>
                      <a:cubicBezTo>
                        <a:pt x="48263" y="1081617"/>
                        <a:pt x="164680" y="1130300"/>
                        <a:pt x="291680" y="1079500"/>
                      </a:cubicBezTo>
                      <a:cubicBezTo>
                        <a:pt x="418680" y="1028700"/>
                        <a:pt x="583780" y="649817"/>
                        <a:pt x="774280" y="596900"/>
                      </a:cubicBezTo>
                      <a:cubicBezTo>
                        <a:pt x="964780" y="543983"/>
                        <a:pt x="1167980" y="670983"/>
                        <a:pt x="1434680" y="762000"/>
                      </a:cubicBezTo>
                      <a:cubicBezTo>
                        <a:pt x="1701380" y="853017"/>
                        <a:pt x="2037930" y="998008"/>
                        <a:pt x="2374480" y="1143000"/>
                      </a:cubicBezTo>
                    </a:path>
                  </a:pathLst>
                </a:custGeom>
                <a:noFill/>
                <a:ln w="4445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" name="Gruppieren 1"/>
                <p:cNvGrpSpPr/>
                <p:nvPr/>
              </p:nvGrpSpPr>
              <p:grpSpPr>
                <a:xfrm>
                  <a:off x="5027176" y="2808363"/>
                  <a:ext cx="404293" cy="430647"/>
                  <a:chOff x="5027176" y="2808363"/>
                  <a:chExt cx="404293" cy="430647"/>
                </a:xfrm>
              </p:grpSpPr>
              <p:grpSp>
                <p:nvGrpSpPr>
                  <p:cNvPr id="91" name="Gruppieren 90"/>
                  <p:cNvGrpSpPr/>
                  <p:nvPr/>
                </p:nvGrpSpPr>
                <p:grpSpPr>
                  <a:xfrm>
                    <a:off x="5027176" y="2839990"/>
                    <a:ext cx="196503" cy="399020"/>
                    <a:chOff x="2798744" y="966094"/>
                    <a:chExt cx="196503" cy="399020"/>
                  </a:xfrm>
                </p:grpSpPr>
                <p:pic>
                  <p:nvPicPr>
                    <p:cNvPr id="92" name="Picture 6" descr="C:\Users\Peters\Desktop\Persönliche Schutzausrüstung der Feuerwehr _ Feuerwehr Eisbergen_files\feurewehrmannleichtehupfbekleidung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flipH="1">
                      <a:off x="2798744" y="966094"/>
                      <a:ext cx="196503" cy="3990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93" name="Ellipse 92"/>
                    <p:cNvSpPr/>
                    <p:nvPr/>
                  </p:nvSpPr>
                  <p:spPr>
                    <a:xfrm>
                      <a:off x="2874118" y="1062261"/>
                      <a:ext cx="79798" cy="86933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  <p:pic>
                <p:nvPicPr>
                  <p:cNvPr id="409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1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69531" y="2808363"/>
                    <a:ext cx="261938" cy="25558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</p:grpSp>
        </p:grp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915" y="2699129"/>
            <a:ext cx="2322512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87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8" grpId="0" animBg="1"/>
      <p:bldP spid="99" grpId="0" animBg="1"/>
      <p:bldP spid="9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859" y="2793942"/>
            <a:ext cx="188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4259" y="1502290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1517271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encrypted-tbn0.gstatic.com/images?q=tbn:ANd9GcTj_Ps7FxFisUIyve8drsHkkDA4byrlI2W2L_e20wyIsPevfh0xxxGsLCt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89" y="1674748"/>
            <a:ext cx="343645" cy="3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Standroh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278377" y="3061255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encrypted-tbn0.gstatic.com/images?q=tbn:ANd9GcQKAVtiIlqzFWC7EJq8o7Nv_lcbE8KbWsEN1-t2uRm9mSxYDTgwWX7DyA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490856" y="2822153"/>
            <a:ext cx="207946" cy="18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4991" y="3773769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uppieren 45"/>
          <p:cNvGrpSpPr/>
          <p:nvPr/>
        </p:nvGrpSpPr>
        <p:grpSpPr>
          <a:xfrm>
            <a:off x="6883448" y="3013495"/>
            <a:ext cx="301946" cy="528499"/>
            <a:chOff x="6845473" y="3062837"/>
            <a:chExt cx="301946" cy="528499"/>
          </a:xfrm>
        </p:grpSpPr>
        <p:pic>
          <p:nvPicPr>
            <p:cNvPr id="4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Ellipse 49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Freihandform 8"/>
          <p:cNvSpPr/>
          <p:nvPr/>
        </p:nvSpPr>
        <p:spPr>
          <a:xfrm>
            <a:off x="5402807" y="1805754"/>
            <a:ext cx="1556793" cy="1756434"/>
          </a:xfrm>
          <a:custGeom>
            <a:avLst/>
            <a:gdLst>
              <a:gd name="connsiteX0" fmla="*/ 0 w 1473200"/>
              <a:gd name="connsiteY0" fmla="*/ 1254946 h 1756434"/>
              <a:gd name="connsiteX1" fmla="*/ 965200 w 1473200"/>
              <a:gd name="connsiteY1" fmla="*/ 1102546 h 1756434"/>
              <a:gd name="connsiteX2" fmla="*/ 1016000 w 1473200"/>
              <a:gd name="connsiteY2" fmla="*/ 912046 h 1756434"/>
              <a:gd name="connsiteX3" fmla="*/ 1054100 w 1473200"/>
              <a:gd name="connsiteY3" fmla="*/ 111946 h 1756434"/>
              <a:gd name="connsiteX4" fmla="*/ 1244600 w 1473200"/>
              <a:gd name="connsiteY4" fmla="*/ 175446 h 1756434"/>
              <a:gd name="connsiteX5" fmla="*/ 1104900 w 1473200"/>
              <a:gd name="connsiteY5" fmla="*/ 1674046 h 1756434"/>
              <a:gd name="connsiteX6" fmla="*/ 1333500 w 1473200"/>
              <a:gd name="connsiteY6" fmla="*/ 1547046 h 1756434"/>
              <a:gd name="connsiteX7" fmla="*/ 1473200 w 1473200"/>
              <a:gd name="connsiteY7" fmla="*/ 1432746 h 175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3200" h="1756434">
                <a:moveTo>
                  <a:pt x="0" y="1254946"/>
                </a:moveTo>
                <a:cubicBezTo>
                  <a:pt x="397933" y="1207321"/>
                  <a:pt x="795867" y="1159696"/>
                  <a:pt x="965200" y="1102546"/>
                </a:cubicBezTo>
                <a:cubicBezTo>
                  <a:pt x="1134533" y="1045396"/>
                  <a:pt x="1001183" y="1077146"/>
                  <a:pt x="1016000" y="912046"/>
                </a:cubicBezTo>
                <a:cubicBezTo>
                  <a:pt x="1030817" y="746946"/>
                  <a:pt x="1016000" y="234713"/>
                  <a:pt x="1054100" y="111946"/>
                </a:cubicBezTo>
                <a:cubicBezTo>
                  <a:pt x="1092200" y="-10821"/>
                  <a:pt x="1236133" y="-84904"/>
                  <a:pt x="1244600" y="175446"/>
                </a:cubicBezTo>
                <a:cubicBezTo>
                  <a:pt x="1253067" y="435796"/>
                  <a:pt x="1090083" y="1445446"/>
                  <a:pt x="1104900" y="1674046"/>
                </a:cubicBezTo>
                <a:cubicBezTo>
                  <a:pt x="1119717" y="1902646"/>
                  <a:pt x="1272117" y="1587263"/>
                  <a:pt x="1333500" y="1547046"/>
                </a:cubicBezTo>
                <a:cubicBezTo>
                  <a:pt x="1394883" y="1506829"/>
                  <a:pt x="1434041" y="1469787"/>
                  <a:pt x="1473200" y="143274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76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77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8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84" name="Gruppieren 83"/>
          <p:cNvGrpSpPr/>
          <p:nvPr/>
        </p:nvGrpSpPr>
        <p:grpSpPr>
          <a:xfrm>
            <a:off x="5198279" y="2716903"/>
            <a:ext cx="196503" cy="399020"/>
            <a:chOff x="2798744" y="966094"/>
            <a:chExt cx="196503" cy="399020"/>
          </a:xfrm>
        </p:grpSpPr>
        <p:pic>
          <p:nvPicPr>
            <p:cNvPr id="8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Ellipse 85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Freihandform 6"/>
          <p:cNvSpPr/>
          <p:nvPr/>
        </p:nvSpPr>
        <p:spPr>
          <a:xfrm>
            <a:off x="2984920" y="1805754"/>
            <a:ext cx="2374480" cy="1331146"/>
          </a:xfrm>
          <a:custGeom>
            <a:avLst/>
            <a:gdLst>
              <a:gd name="connsiteX0" fmla="*/ 75780 w 2374480"/>
              <a:gd name="connsiteY0" fmla="*/ 0 h 1143000"/>
              <a:gd name="connsiteX1" fmla="*/ 12280 w 2374480"/>
              <a:gd name="connsiteY1" fmla="*/ 901700 h 1143000"/>
              <a:gd name="connsiteX2" fmla="*/ 291680 w 2374480"/>
              <a:gd name="connsiteY2" fmla="*/ 1079500 h 1143000"/>
              <a:gd name="connsiteX3" fmla="*/ 774280 w 2374480"/>
              <a:gd name="connsiteY3" fmla="*/ 596900 h 1143000"/>
              <a:gd name="connsiteX4" fmla="*/ 1434680 w 2374480"/>
              <a:gd name="connsiteY4" fmla="*/ 762000 h 1143000"/>
              <a:gd name="connsiteX5" fmla="*/ 2374480 w 2374480"/>
              <a:gd name="connsiteY5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480" h="1143000">
                <a:moveTo>
                  <a:pt x="75780" y="0"/>
                </a:moveTo>
                <a:cubicBezTo>
                  <a:pt x="26038" y="360891"/>
                  <a:pt x="-23703" y="721783"/>
                  <a:pt x="12280" y="901700"/>
                </a:cubicBezTo>
                <a:cubicBezTo>
                  <a:pt x="48263" y="1081617"/>
                  <a:pt x="164680" y="1130300"/>
                  <a:pt x="291680" y="1079500"/>
                </a:cubicBezTo>
                <a:cubicBezTo>
                  <a:pt x="418680" y="1028700"/>
                  <a:pt x="583780" y="649817"/>
                  <a:pt x="774280" y="596900"/>
                </a:cubicBezTo>
                <a:cubicBezTo>
                  <a:pt x="964780" y="543983"/>
                  <a:pt x="1167980" y="670983"/>
                  <a:pt x="1434680" y="762000"/>
                </a:cubicBezTo>
                <a:cubicBezTo>
                  <a:pt x="1701380" y="853017"/>
                  <a:pt x="2037930" y="998008"/>
                  <a:pt x="2374480" y="1143000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Freihandform 89"/>
          <p:cNvSpPr/>
          <p:nvPr/>
        </p:nvSpPr>
        <p:spPr>
          <a:xfrm>
            <a:off x="1358900" y="535139"/>
            <a:ext cx="1587500" cy="1382561"/>
          </a:xfrm>
          <a:custGeom>
            <a:avLst/>
            <a:gdLst>
              <a:gd name="connsiteX0" fmla="*/ 0 w 1587500"/>
              <a:gd name="connsiteY0" fmla="*/ 899961 h 1382561"/>
              <a:gd name="connsiteX1" fmla="*/ 469900 w 1587500"/>
              <a:gd name="connsiteY1" fmla="*/ 49061 h 1382561"/>
              <a:gd name="connsiteX2" fmla="*/ 647700 w 1587500"/>
              <a:gd name="connsiteY2" fmla="*/ 176061 h 1382561"/>
              <a:gd name="connsiteX3" fmla="*/ 647700 w 1587500"/>
              <a:gd name="connsiteY3" fmla="*/ 785661 h 1382561"/>
              <a:gd name="connsiteX4" fmla="*/ 1168400 w 1587500"/>
              <a:gd name="connsiteY4" fmla="*/ 988861 h 1382561"/>
              <a:gd name="connsiteX5" fmla="*/ 1587500 w 1587500"/>
              <a:gd name="connsiteY5" fmla="*/ 1382561 h 13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1382561">
                <a:moveTo>
                  <a:pt x="0" y="899961"/>
                </a:moveTo>
                <a:cubicBezTo>
                  <a:pt x="180975" y="534836"/>
                  <a:pt x="361950" y="169711"/>
                  <a:pt x="469900" y="49061"/>
                </a:cubicBezTo>
                <a:cubicBezTo>
                  <a:pt x="577850" y="-71589"/>
                  <a:pt x="618067" y="53294"/>
                  <a:pt x="647700" y="176061"/>
                </a:cubicBezTo>
                <a:cubicBezTo>
                  <a:pt x="677333" y="298828"/>
                  <a:pt x="560917" y="650194"/>
                  <a:pt x="647700" y="785661"/>
                </a:cubicBezTo>
                <a:cubicBezTo>
                  <a:pt x="734483" y="921128"/>
                  <a:pt x="1011767" y="889378"/>
                  <a:pt x="1168400" y="988861"/>
                </a:cubicBezTo>
                <a:cubicBezTo>
                  <a:pt x="1325033" y="1088344"/>
                  <a:pt x="1456266" y="1235452"/>
                  <a:pt x="1587500" y="1382561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1" name="Gruppieren 90"/>
          <p:cNvGrpSpPr/>
          <p:nvPr/>
        </p:nvGrpSpPr>
        <p:grpSpPr>
          <a:xfrm>
            <a:off x="5027176" y="2839990"/>
            <a:ext cx="196503" cy="399020"/>
            <a:chOff x="2798744" y="966094"/>
            <a:chExt cx="196503" cy="399020"/>
          </a:xfrm>
        </p:grpSpPr>
        <p:pic>
          <p:nvPicPr>
            <p:cNvPr id="9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Ellipse 92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4" name="Gleichschenkliges Dreieck 53"/>
          <p:cNvSpPr/>
          <p:nvPr/>
        </p:nvSpPr>
        <p:spPr>
          <a:xfrm rot="11552752">
            <a:off x="3117641" y="2628654"/>
            <a:ext cx="173385" cy="441317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5" name="Ovale Legende 54"/>
          <p:cNvSpPr/>
          <p:nvPr/>
        </p:nvSpPr>
        <p:spPr>
          <a:xfrm>
            <a:off x="3192872" y="3624471"/>
            <a:ext cx="1678768" cy="408684"/>
          </a:xfrm>
          <a:prstGeom prst="wedgeEllipseCallout">
            <a:avLst>
              <a:gd name="adj1" fmla="val 67142"/>
              <a:gd name="adj2" fmla="val -2799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Halt!</a:t>
            </a:r>
          </a:p>
        </p:txBody>
      </p:sp>
      <p:grpSp>
        <p:nvGrpSpPr>
          <p:cNvPr id="58" name="Gruppieren 57"/>
          <p:cNvGrpSpPr/>
          <p:nvPr/>
        </p:nvGrpSpPr>
        <p:grpSpPr>
          <a:xfrm>
            <a:off x="2534732" y="3624471"/>
            <a:ext cx="2525877" cy="1056176"/>
            <a:chOff x="2676333" y="3101123"/>
            <a:chExt cx="2543737" cy="1056176"/>
          </a:xfrm>
        </p:grpSpPr>
        <p:sp>
          <p:nvSpPr>
            <p:cNvPr id="59" name="Ovale Legende 58"/>
            <p:cNvSpPr/>
            <p:nvPr/>
          </p:nvSpPr>
          <p:spPr>
            <a:xfrm rot="10800000">
              <a:off x="2676333" y="3101123"/>
              <a:ext cx="2543737" cy="1056176"/>
            </a:xfrm>
            <a:prstGeom prst="wedgeEllipseCallout">
              <a:avLst>
                <a:gd name="adj1" fmla="val -55055"/>
                <a:gd name="adj2" fmla="val 31485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3065165" y="3237359"/>
              <a:ext cx="20215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Wassertrupp – Sofort defekten B-Schlauch zwischen TS und Verteiler austauschen!</a:t>
              </a:r>
            </a:p>
          </p:txBody>
        </p:sp>
      </p:grpSp>
      <p:sp>
        <p:nvSpPr>
          <p:cNvPr id="62" name="Ovale Legende 61"/>
          <p:cNvSpPr/>
          <p:nvPr/>
        </p:nvSpPr>
        <p:spPr>
          <a:xfrm>
            <a:off x="4427984" y="1776209"/>
            <a:ext cx="3965202" cy="742156"/>
          </a:xfrm>
          <a:prstGeom prst="wedgeEllipseCallout">
            <a:avLst>
              <a:gd name="adj1" fmla="val -27947"/>
              <a:gd name="adj2" fmla="val 8395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Wassertrupp –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B-Schlauch zwischen TS und Verteiler austauschen!</a:t>
            </a:r>
          </a:p>
        </p:txBody>
      </p:sp>
      <p:sp>
        <p:nvSpPr>
          <p:cNvPr id="97" name="Gleichschenkliges Dreieck 96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1" name="Ovale Legende 91">
            <a:extLst>
              <a:ext uri="{FF2B5EF4-FFF2-40B4-BE49-F238E27FC236}">
                <a16:creationId xmlns:a16="http://schemas.microsoft.com/office/drawing/2014/main" id="{88B5F7A6-80DB-457E-872C-92F0A4D4E39E}"/>
              </a:ext>
            </a:extLst>
          </p:cNvPr>
          <p:cNvSpPr/>
          <p:nvPr/>
        </p:nvSpPr>
        <p:spPr>
          <a:xfrm>
            <a:off x="3263346" y="1118024"/>
            <a:ext cx="1501981" cy="537251"/>
          </a:xfrm>
          <a:prstGeom prst="wedgeEllipseCallout">
            <a:avLst>
              <a:gd name="adj1" fmla="val -61648"/>
              <a:gd name="adj2" fmla="val 2976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12492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62" grpId="0" animBg="1"/>
      <p:bldP spid="97" grpId="0" animBg="1"/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4259" y="1502290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1517271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encrypted-tbn0.gstatic.com/images?q=tbn:ANd9GcTj_Ps7FxFisUIyve8drsHkkDA4byrlI2W2L_e20wyIsPevfh0xxxGsLCt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89" y="1674748"/>
            <a:ext cx="343645" cy="3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Standrohr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278377" y="3061255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encrypted-tbn0.gstatic.com/images?q=tbn:ANd9GcQKAVtiIlqzFWC7EJq8o7Nv_lcbE8KbWsEN1-t2uRm9mSxYDTgwWX7DyA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490856" y="2822153"/>
            <a:ext cx="207946" cy="18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4991" y="3773769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uppieren 45"/>
          <p:cNvGrpSpPr/>
          <p:nvPr/>
        </p:nvGrpSpPr>
        <p:grpSpPr>
          <a:xfrm>
            <a:off x="6883448" y="3013495"/>
            <a:ext cx="301946" cy="528499"/>
            <a:chOff x="6845473" y="3062837"/>
            <a:chExt cx="301946" cy="528499"/>
          </a:xfrm>
        </p:grpSpPr>
        <p:pic>
          <p:nvPicPr>
            <p:cNvPr id="4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Ellipse 49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Freihandform 8"/>
          <p:cNvSpPr/>
          <p:nvPr/>
        </p:nvSpPr>
        <p:spPr>
          <a:xfrm>
            <a:off x="5402807" y="1805754"/>
            <a:ext cx="1556793" cy="1756434"/>
          </a:xfrm>
          <a:custGeom>
            <a:avLst/>
            <a:gdLst>
              <a:gd name="connsiteX0" fmla="*/ 0 w 1473200"/>
              <a:gd name="connsiteY0" fmla="*/ 1254946 h 1756434"/>
              <a:gd name="connsiteX1" fmla="*/ 965200 w 1473200"/>
              <a:gd name="connsiteY1" fmla="*/ 1102546 h 1756434"/>
              <a:gd name="connsiteX2" fmla="*/ 1016000 w 1473200"/>
              <a:gd name="connsiteY2" fmla="*/ 912046 h 1756434"/>
              <a:gd name="connsiteX3" fmla="*/ 1054100 w 1473200"/>
              <a:gd name="connsiteY3" fmla="*/ 111946 h 1756434"/>
              <a:gd name="connsiteX4" fmla="*/ 1244600 w 1473200"/>
              <a:gd name="connsiteY4" fmla="*/ 175446 h 1756434"/>
              <a:gd name="connsiteX5" fmla="*/ 1104900 w 1473200"/>
              <a:gd name="connsiteY5" fmla="*/ 1674046 h 1756434"/>
              <a:gd name="connsiteX6" fmla="*/ 1333500 w 1473200"/>
              <a:gd name="connsiteY6" fmla="*/ 1547046 h 1756434"/>
              <a:gd name="connsiteX7" fmla="*/ 1473200 w 1473200"/>
              <a:gd name="connsiteY7" fmla="*/ 1432746 h 175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3200" h="1756434">
                <a:moveTo>
                  <a:pt x="0" y="1254946"/>
                </a:moveTo>
                <a:cubicBezTo>
                  <a:pt x="397933" y="1207321"/>
                  <a:pt x="795867" y="1159696"/>
                  <a:pt x="965200" y="1102546"/>
                </a:cubicBezTo>
                <a:cubicBezTo>
                  <a:pt x="1134533" y="1045396"/>
                  <a:pt x="1001183" y="1077146"/>
                  <a:pt x="1016000" y="912046"/>
                </a:cubicBezTo>
                <a:cubicBezTo>
                  <a:pt x="1030817" y="746946"/>
                  <a:pt x="1016000" y="234713"/>
                  <a:pt x="1054100" y="111946"/>
                </a:cubicBezTo>
                <a:cubicBezTo>
                  <a:pt x="1092200" y="-10821"/>
                  <a:pt x="1236133" y="-84904"/>
                  <a:pt x="1244600" y="175446"/>
                </a:cubicBezTo>
                <a:cubicBezTo>
                  <a:pt x="1253067" y="435796"/>
                  <a:pt x="1090083" y="1445446"/>
                  <a:pt x="1104900" y="1674046"/>
                </a:cubicBezTo>
                <a:cubicBezTo>
                  <a:pt x="1119717" y="1902646"/>
                  <a:pt x="1272117" y="1587263"/>
                  <a:pt x="1333500" y="1547046"/>
                </a:cubicBezTo>
                <a:cubicBezTo>
                  <a:pt x="1394883" y="1506829"/>
                  <a:pt x="1434041" y="1469787"/>
                  <a:pt x="1473200" y="143274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76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77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8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83" name="Gruppieren 82"/>
          <p:cNvGrpSpPr/>
          <p:nvPr/>
        </p:nvGrpSpPr>
        <p:grpSpPr>
          <a:xfrm>
            <a:off x="3197906" y="1841365"/>
            <a:ext cx="196503" cy="399020"/>
            <a:chOff x="2798744" y="966094"/>
            <a:chExt cx="196503" cy="399020"/>
          </a:xfrm>
        </p:grpSpPr>
        <p:pic>
          <p:nvPicPr>
            <p:cNvPr id="8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Ellipse 87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5198279" y="2716903"/>
            <a:ext cx="196503" cy="399020"/>
            <a:chOff x="2798744" y="966094"/>
            <a:chExt cx="196503" cy="399020"/>
          </a:xfrm>
        </p:grpSpPr>
        <p:pic>
          <p:nvPicPr>
            <p:cNvPr id="8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Ellipse 85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Freihandform 6"/>
          <p:cNvSpPr/>
          <p:nvPr/>
        </p:nvSpPr>
        <p:spPr>
          <a:xfrm>
            <a:off x="2984920" y="1805754"/>
            <a:ext cx="2374480" cy="1331146"/>
          </a:xfrm>
          <a:custGeom>
            <a:avLst/>
            <a:gdLst>
              <a:gd name="connsiteX0" fmla="*/ 75780 w 2374480"/>
              <a:gd name="connsiteY0" fmla="*/ 0 h 1143000"/>
              <a:gd name="connsiteX1" fmla="*/ 12280 w 2374480"/>
              <a:gd name="connsiteY1" fmla="*/ 901700 h 1143000"/>
              <a:gd name="connsiteX2" fmla="*/ 291680 w 2374480"/>
              <a:gd name="connsiteY2" fmla="*/ 1079500 h 1143000"/>
              <a:gd name="connsiteX3" fmla="*/ 774280 w 2374480"/>
              <a:gd name="connsiteY3" fmla="*/ 596900 h 1143000"/>
              <a:gd name="connsiteX4" fmla="*/ 1434680 w 2374480"/>
              <a:gd name="connsiteY4" fmla="*/ 762000 h 1143000"/>
              <a:gd name="connsiteX5" fmla="*/ 2374480 w 2374480"/>
              <a:gd name="connsiteY5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480" h="1143000">
                <a:moveTo>
                  <a:pt x="75780" y="0"/>
                </a:moveTo>
                <a:cubicBezTo>
                  <a:pt x="26038" y="360891"/>
                  <a:pt x="-23703" y="721783"/>
                  <a:pt x="12280" y="901700"/>
                </a:cubicBezTo>
                <a:cubicBezTo>
                  <a:pt x="48263" y="1081617"/>
                  <a:pt x="164680" y="1130300"/>
                  <a:pt x="291680" y="1079500"/>
                </a:cubicBezTo>
                <a:cubicBezTo>
                  <a:pt x="418680" y="1028700"/>
                  <a:pt x="583780" y="649817"/>
                  <a:pt x="774280" y="596900"/>
                </a:cubicBezTo>
                <a:cubicBezTo>
                  <a:pt x="964780" y="543983"/>
                  <a:pt x="1167980" y="670983"/>
                  <a:pt x="1434680" y="762000"/>
                </a:cubicBezTo>
                <a:cubicBezTo>
                  <a:pt x="1701380" y="853017"/>
                  <a:pt x="2037930" y="998008"/>
                  <a:pt x="2374480" y="1143000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Freihandform 89"/>
          <p:cNvSpPr/>
          <p:nvPr/>
        </p:nvSpPr>
        <p:spPr>
          <a:xfrm>
            <a:off x="1358900" y="535139"/>
            <a:ext cx="1587500" cy="1382561"/>
          </a:xfrm>
          <a:custGeom>
            <a:avLst/>
            <a:gdLst>
              <a:gd name="connsiteX0" fmla="*/ 0 w 1587500"/>
              <a:gd name="connsiteY0" fmla="*/ 899961 h 1382561"/>
              <a:gd name="connsiteX1" fmla="*/ 469900 w 1587500"/>
              <a:gd name="connsiteY1" fmla="*/ 49061 h 1382561"/>
              <a:gd name="connsiteX2" fmla="*/ 647700 w 1587500"/>
              <a:gd name="connsiteY2" fmla="*/ 176061 h 1382561"/>
              <a:gd name="connsiteX3" fmla="*/ 647700 w 1587500"/>
              <a:gd name="connsiteY3" fmla="*/ 785661 h 1382561"/>
              <a:gd name="connsiteX4" fmla="*/ 1168400 w 1587500"/>
              <a:gd name="connsiteY4" fmla="*/ 988861 h 1382561"/>
              <a:gd name="connsiteX5" fmla="*/ 1587500 w 1587500"/>
              <a:gd name="connsiteY5" fmla="*/ 1382561 h 13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1382561">
                <a:moveTo>
                  <a:pt x="0" y="899961"/>
                </a:moveTo>
                <a:cubicBezTo>
                  <a:pt x="180975" y="534836"/>
                  <a:pt x="361950" y="169711"/>
                  <a:pt x="469900" y="49061"/>
                </a:cubicBezTo>
                <a:cubicBezTo>
                  <a:pt x="577850" y="-71589"/>
                  <a:pt x="618067" y="53294"/>
                  <a:pt x="647700" y="176061"/>
                </a:cubicBezTo>
                <a:cubicBezTo>
                  <a:pt x="677333" y="298828"/>
                  <a:pt x="560917" y="650194"/>
                  <a:pt x="647700" y="785661"/>
                </a:cubicBezTo>
                <a:cubicBezTo>
                  <a:pt x="734483" y="921128"/>
                  <a:pt x="1011767" y="889378"/>
                  <a:pt x="1168400" y="988861"/>
                </a:cubicBezTo>
                <a:cubicBezTo>
                  <a:pt x="1325033" y="1088344"/>
                  <a:pt x="1456266" y="1235452"/>
                  <a:pt x="1587500" y="1382561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Ovale Legende 97"/>
          <p:cNvSpPr/>
          <p:nvPr/>
        </p:nvSpPr>
        <p:spPr>
          <a:xfrm>
            <a:off x="5113562" y="1933166"/>
            <a:ext cx="1678768" cy="538161"/>
          </a:xfrm>
          <a:prstGeom prst="wedgeEllipseCallout">
            <a:avLst>
              <a:gd name="adj1" fmla="val -37824"/>
              <a:gd name="adj2" fmla="val 100475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  <p:sp>
        <p:nvSpPr>
          <p:cNvPr id="99" name="Ovale Legende 98"/>
          <p:cNvSpPr/>
          <p:nvPr/>
        </p:nvSpPr>
        <p:spPr>
          <a:xfrm>
            <a:off x="3351180" y="1228717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sp>
        <p:nvSpPr>
          <p:cNvPr id="2" name="Freihandform 1"/>
          <p:cNvSpPr/>
          <p:nvPr/>
        </p:nvSpPr>
        <p:spPr>
          <a:xfrm>
            <a:off x="3048000" y="1828800"/>
            <a:ext cx="2305451" cy="1391055"/>
          </a:xfrm>
          <a:custGeom>
            <a:avLst/>
            <a:gdLst>
              <a:gd name="connsiteX0" fmla="*/ 0 w 2349500"/>
              <a:gd name="connsiteY0" fmla="*/ 0 h 1403272"/>
              <a:gd name="connsiteX1" fmla="*/ 342900 w 2349500"/>
              <a:gd name="connsiteY1" fmla="*/ 1384300 h 1403272"/>
              <a:gd name="connsiteX2" fmla="*/ 927100 w 2349500"/>
              <a:gd name="connsiteY2" fmla="*/ 838200 h 1403272"/>
              <a:gd name="connsiteX3" fmla="*/ 2349500 w 2349500"/>
              <a:gd name="connsiteY3" fmla="*/ 1333500 h 140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500" h="1403272">
                <a:moveTo>
                  <a:pt x="0" y="0"/>
                </a:moveTo>
                <a:cubicBezTo>
                  <a:pt x="94191" y="622300"/>
                  <a:pt x="188383" y="1244600"/>
                  <a:pt x="342900" y="1384300"/>
                </a:cubicBezTo>
                <a:cubicBezTo>
                  <a:pt x="497417" y="1524000"/>
                  <a:pt x="592667" y="846667"/>
                  <a:pt x="927100" y="838200"/>
                </a:cubicBezTo>
                <a:cubicBezTo>
                  <a:pt x="1261533" y="829733"/>
                  <a:pt x="1805516" y="1081616"/>
                  <a:pt x="2349500" y="1333500"/>
                </a:cubicBezTo>
              </a:path>
            </a:pathLst>
          </a:cu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5029948" y="2755624"/>
            <a:ext cx="196503" cy="399020"/>
            <a:chOff x="1360401" y="1268370"/>
            <a:chExt cx="196503" cy="399020"/>
          </a:xfrm>
        </p:grpSpPr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60401" y="1268370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Ellipse 69"/>
            <p:cNvSpPr/>
            <p:nvPr/>
          </p:nvSpPr>
          <p:spPr>
            <a:xfrm>
              <a:off x="1429766" y="138515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88" y="2829673"/>
            <a:ext cx="19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82" y="2829673"/>
            <a:ext cx="188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155" y="2931273"/>
            <a:ext cx="481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167" y="2900003"/>
            <a:ext cx="1762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327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4259" y="1502290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2494886" y="5593784"/>
            <a:ext cx="46525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Staffel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nicht-wasserführendem Fahrzeug</a:t>
            </a:r>
          </a:p>
          <a:p>
            <a:pPr algn="ctr"/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s://encrypted-tbn0.gstatic.com/images?q=tbn:ANd9GcRUC-dLWcJZJfkqTUgfCUqKSG033_OC645qWAwO1WOsIQj9huUewAtOA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1517271"/>
            <a:ext cx="1136047" cy="78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encrypted-tbn0.gstatic.com/images?q=tbn:ANd9GcTj_Ps7FxFisUIyve8drsHkkDA4byrlI2W2L_e20wyIsPevfh0xxxGsLCt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89" y="1674748"/>
            <a:ext cx="343645" cy="3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Standrohr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https://encrypted-tbn0.gstatic.com/images?q=tbn:ANd9GcTEvUa2ix7w1iwsMZAZ_XWdhK_ygqH09ppwewyf84vCPX2Xf6gfNB-lR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698">
            <a:off x="5278377" y="3061255"/>
            <a:ext cx="248861" cy="17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encrypted-tbn0.gstatic.com/images?q=tbn:ANd9GcQKAVtiIlqzFWC7EJq8o7Nv_lcbE8KbWsEN1-t2uRm9mSxYDTgwWX7DyA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490856" y="2822153"/>
            <a:ext cx="207946" cy="18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Peters\Desktop\Persönliche Schutzausrüstung der Feuerwehr _ Feuerwehr Eisbergen_files\feurewehrmannleichtehupfbekleid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4991" y="3773769"/>
            <a:ext cx="196503" cy="39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uppieren 45"/>
          <p:cNvGrpSpPr/>
          <p:nvPr/>
        </p:nvGrpSpPr>
        <p:grpSpPr>
          <a:xfrm>
            <a:off x="6883448" y="3013495"/>
            <a:ext cx="301946" cy="528499"/>
            <a:chOff x="6845473" y="3062837"/>
            <a:chExt cx="301946" cy="528499"/>
          </a:xfrm>
        </p:grpSpPr>
        <p:pic>
          <p:nvPicPr>
            <p:cNvPr id="47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Ellipse 49"/>
            <p:cNvSpPr/>
            <p:nvPr/>
          </p:nvSpPr>
          <p:spPr>
            <a:xfrm>
              <a:off x="6903292" y="3288352"/>
              <a:ext cx="114647" cy="1035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Freihandform 8"/>
          <p:cNvSpPr/>
          <p:nvPr/>
        </p:nvSpPr>
        <p:spPr>
          <a:xfrm>
            <a:off x="5402807" y="1805754"/>
            <a:ext cx="1556793" cy="1756434"/>
          </a:xfrm>
          <a:custGeom>
            <a:avLst/>
            <a:gdLst>
              <a:gd name="connsiteX0" fmla="*/ 0 w 1473200"/>
              <a:gd name="connsiteY0" fmla="*/ 1254946 h 1756434"/>
              <a:gd name="connsiteX1" fmla="*/ 965200 w 1473200"/>
              <a:gd name="connsiteY1" fmla="*/ 1102546 h 1756434"/>
              <a:gd name="connsiteX2" fmla="*/ 1016000 w 1473200"/>
              <a:gd name="connsiteY2" fmla="*/ 912046 h 1756434"/>
              <a:gd name="connsiteX3" fmla="*/ 1054100 w 1473200"/>
              <a:gd name="connsiteY3" fmla="*/ 111946 h 1756434"/>
              <a:gd name="connsiteX4" fmla="*/ 1244600 w 1473200"/>
              <a:gd name="connsiteY4" fmla="*/ 175446 h 1756434"/>
              <a:gd name="connsiteX5" fmla="*/ 1104900 w 1473200"/>
              <a:gd name="connsiteY5" fmla="*/ 1674046 h 1756434"/>
              <a:gd name="connsiteX6" fmla="*/ 1333500 w 1473200"/>
              <a:gd name="connsiteY6" fmla="*/ 1547046 h 1756434"/>
              <a:gd name="connsiteX7" fmla="*/ 1473200 w 1473200"/>
              <a:gd name="connsiteY7" fmla="*/ 1432746 h 175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3200" h="1756434">
                <a:moveTo>
                  <a:pt x="0" y="1254946"/>
                </a:moveTo>
                <a:cubicBezTo>
                  <a:pt x="397933" y="1207321"/>
                  <a:pt x="795867" y="1159696"/>
                  <a:pt x="965200" y="1102546"/>
                </a:cubicBezTo>
                <a:cubicBezTo>
                  <a:pt x="1134533" y="1045396"/>
                  <a:pt x="1001183" y="1077146"/>
                  <a:pt x="1016000" y="912046"/>
                </a:cubicBezTo>
                <a:cubicBezTo>
                  <a:pt x="1030817" y="746946"/>
                  <a:pt x="1016000" y="234713"/>
                  <a:pt x="1054100" y="111946"/>
                </a:cubicBezTo>
                <a:cubicBezTo>
                  <a:pt x="1092200" y="-10821"/>
                  <a:pt x="1236133" y="-84904"/>
                  <a:pt x="1244600" y="175446"/>
                </a:cubicBezTo>
                <a:cubicBezTo>
                  <a:pt x="1253067" y="435796"/>
                  <a:pt x="1090083" y="1445446"/>
                  <a:pt x="1104900" y="1674046"/>
                </a:cubicBezTo>
                <a:cubicBezTo>
                  <a:pt x="1119717" y="1902646"/>
                  <a:pt x="1272117" y="1587263"/>
                  <a:pt x="1333500" y="1547046"/>
                </a:cubicBezTo>
                <a:cubicBezTo>
                  <a:pt x="1394883" y="1506829"/>
                  <a:pt x="1434041" y="1469787"/>
                  <a:pt x="1473200" y="143274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5" name="Gruppieren 74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76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77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8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grpSp>
        <p:nvGrpSpPr>
          <p:cNvPr id="84" name="Gruppieren 83"/>
          <p:cNvGrpSpPr/>
          <p:nvPr/>
        </p:nvGrpSpPr>
        <p:grpSpPr>
          <a:xfrm>
            <a:off x="5198279" y="2716903"/>
            <a:ext cx="196503" cy="399020"/>
            <a:chOff x="2798744" y="966094"/>
            <a:chExt cx="196503" cy="399020"/>
          </a:xfrm>
        </p:grpSpPr>
        <p:pic>
          <p:nvPicPr>
            <p:cNvPr id="8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Ellipse 85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Freihandform 6"/>
          <p:cNvSpPr/>
          <p:nvPr/>
        </p:nvSpPr>
        <p:spPr>
          <a:xfrm>
            <a:off x="2984920" y="1805754"/>
            <a:ext cx="2374480" cy="1331146"/>
          </a:xfrm>
          <a:custGeom>
            <a:avLst/>
            <a:gdLst>
              <a:gd name="connsiteX0" fmla="*/ 75780 w 2374480"/>
              <a:gd name="connsiteY0" fmla="*/ 0 h 1143000"/>
              <a:gd name="connsiteX1" fmla="*/ 12280 w 2374480"/>
              <a:gd name="connsiteY1" fmla="*/ 901700 h 1143000"/>
              <a:gd name="connsiteX2" fmla="*/ 291680 w 2374480"/>
              <a:gd name="connsiteY2" fmla="*/ 1079500 h 1143000"/>
              <a:gd name="connsiteX3" fmla="*/ 774280 w 2374480"/>
              <a:gd name="connsiteY3" fmla="*/ 596900 h 1143000"/>
              <a:gd name="connsiteX4" fmla="*/ 1434680 w 2374480"/>
              <a:gd name="connsiteY4" fmla="*/ 762000 h 1143000"/>
              <a:gd name="connsiteX5" fmla="*/ 2374480 w 2374480"/>
              <a:gd name="connsiteY5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480" h="1143000">
                <a:moveTo>
                  <a:pt x="75780" y="0"/>
                </a:moveTo>
                <a:cubicBezTo>
                  <a:pt x="26038" y="360891"/>
                  <a:pt x="-23703" y="721783"/>
                  <a:pt x="12280" y="901700"/>
                </a:cubicBezTo>
                <a:cubicBezTo>
                  <a:pt x="48263" y="1081617"/>
                  <a:pt x="164680" y="1130300"/>
                  <a:pt x="291680" y="1079500"/>
                </a:cubicBezTo>
                <a:cubicBezTo>
                  <a:pt x="418680" y="1028700"/>
                  <a:pt x="583780" y="649817"/>
                  <a:pt x="774280" y="596900"/>
                </a:cubicBezTo>
                <a:cubicBezTo>
                  <a:pt x="964780" y="543983"/>
                  <a:pt x="1167980" y="670983"/>
                  <a:pt x="1434680" y="762000"/>
                </a:cubicBezTo>
                <a:cubicBezTo>
                  <a:pt x="1701380" y="853017"/>
                  <a:pt x="2037930" y="998008"/>
                  <a:pt x="2374480" y="1143000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Freihandform 89"/>
          <p:cNvSpPr/>
          <p:nvPr/>
        </p:nvSpPr>
        <p:spPr>
          <a:xfrm>
            <a:off x="1358900" y="535139"/>
            <a:ext cx="1587500" cy="1382561"/>
          </a:xfrm>
          <a:custGeom>
            <a:avLst/>
            <a:gdLst>
              <a:gd name="connsiteX0" fmla="*/ 0 w 1587500"/>
              <a:gd name="connsiteY0" fmla="*/ 899961 h 1382561"/>
              <a:gd name="connsiteX1" fmla="*/ 469900 w 1587500"/>
              <a:gd name="connsiteY1" fmla="*/ 49061 h 1382561"/>
              <a:gd name="connsiteX2" fmla="*/ 647700 w 1587500"/>
              <a:gd name="connsiteY2" fmla="*/ 176061 h 1382561"/>
              <a:gd name="connsiteX3" fmla="*/ 647700 w 1587500"/>
              <a:gd name="connsiteY3" fmla="*/ 785661 h 1382561"/>
              <a:gd name="connsiteX4" fmla="*/ 1168400 w 1587500"/>
              <a:gd name="connsiteY4" fmla="*/ 988861 h 1382561"/>
              <a:gd name="connsiteX5" fmla="*/ 1587500 w 1587500"/>
              <a:gd name="connsiteY5" fmla="*/ 1382561 h 13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1382561">
                <a:moveTo>
                  <a:pt x="0" y="899961"/>
                </a:moveTo>
                <a:cubicBezTo>
                  <a:pt x="180975" y="534836"/>
                  <a:pt x="361950" y="169711"/>
                  <a:pt x="469900" y="49061"/>
                </a:cubicBezTo>
                <a:cubicBezTo>
                  <a:pt x="577850" y="-71589"/>
                  <a:pt x="618067" y="53294"/>
                  <a:pt x="647700" y="176061"/>
                </a:cubicBezTo>
                <a:cubicBezTo>
                  <a:pt x="677333" y="298828"/>
                  <a:pt x="560917" y="650194"/>
                  <a:pt x="647700" y="785661"/>
                </a:cubicBezTo>
                <a:cubicBezTo>
                  <a:pt x="734483" y="921128"/>
                  <a:pt x="1011767" y="889378"/>
                  <a:pt x="1168400" y="988861"/>
                </a:cubicBezTo>
                <a:cubicBezTo>
                  <a:pt x="1325033" y="1088344"/>
                  <a:pt x="1456266" y="1235452"/>
                  <a:pt x="1587500" y="1382561"/>
                </a:cubicBez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048000" y="1828800"/>
            <a:ext cx="2305451" cy="1391055"/>
          </a:xfrm>
          <a:custGeom>
            <a:avLst/>
            <a:gdLst>
              <a:gd name="connsiteX0" fmla="*/ 0 w 2349500"/>
              <a:gd name="connsiteY0" fmla="*/ 0 h 1403272"/>
              <a:gd name="connsiteX1" fmla="*/ 342900 w 2349500"/>
              <a:gd name="connsiteY1" fmla="*/ 1384300 h 1403272"/>
              <a:gd name="connsiteX2" fmla="*/ 927100 w 2349500"/>
              <a:gd name="connsiteY2" fmla="*/ 838200 h 1403272"/>
              <a:gd name="connsiteX3" fmla="*/ 2349500 w 2349500"/>
              <a:gd name="connsiteY3" fmla="*/ 1333500 h 140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500" h="1403272">
                <a:moveTo>
                  <a:pt x="0" y="0"/>
                </a:moveTo>
                <a:cubicBezTo>
                  <a:pt x="94191" y="622300"/>
                  <a:pt x="188383" y="1244600"/>
                  <a:pt x="342900" y="1384300"/>
                </a:cubicBezTo>
                <a:cubicBezTo>
                  <a:pt x="497417" y="1524000"/>
                  <a:pt x="592667" y="846667"/>
                  <a:pt x="927100" y="838200"/>
                </a:cubicBezTo>
                <a:cubicBezTo>
                  <a:pt x="1261533" y="829733"/>
                  <a:pt x="1805516" y="1081616"/>
                  <a:pt x="2349500" y="1333500"/>
                </a:cubicBezTo>
              </a:path>
            </a:pathLst>
          </a:custGeom>
          <a:noFill/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5029948" y="2755624"/>
            <a:ext cx="196503" cy="399020"/>
            <a:chOff x="1360401" y="1268370"/>
            <a:chExt cx="196503" cy="399020"/>
          </a:xfrm>
        </p:grpSpPr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60401" y="1268370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Ellipse 69"/>
            <p:cNvSpPr/>
            <p:nvPr/>
          </p:nvSpPr>
          <p:spPr>
            <a:xfrm>
              <a:off x="1429766" y="138515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82" y="2829673"/>
            <a:ext cx="188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155" y="2931273"/>
            <a:ext cx="481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3852589"/>
            <a:ext cx="263366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Ovale Legende 91">
            <a:extLst>
              <a:ext uri="{FF2B5EF4-FFF2-40B4-BE49-F238E27FC236}">
                <a16:creationId xmlns:a16="http://schemas.microsoft.com/office/drawing/2014/main" id="{3F50827D-0435-40B1-947D-313F2D174451}"/>
              </a:ext>
            </a:extLst>
          </p:cNvPr>
          <p:cNvSpPr/>
          <p:nvPr/>
        </p:nvSpPr>
        <p:spPr>
          <a:xfrm>
            <a:off x="3279387" y="1280026"/>
            <a:ext cx="1501981" cy="537251"/>
          </a:xfrm>
          <a:prstGeom prst="wedgeEllipseCallout">
            <a:avLst>
              <a:gd name="adj1" fmla="val -63581"/>
              <a:gd name="adj2" fmla="val 5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378771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3383" y="1422301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9" name="Gruppieren 108"/>
          <p:cNvGrpSpPr/>
          <p:nvPr/>
        </p:nvGrpSpPr>
        <p:grpSpPr>
          <a:xfrm>
            <a:off x="1382905" y="1234028"/>
            <a:ext cx="196503" cy="399020"/>
            <a:chOff x="1382905" y="1234028"/>
            <a:chExt cx="196503" cy="399020"/>
          </a:xfrm>
        </p:grpSpPr>
        <p:pic>
          <p:nvPicPr>
            <p:cNvPr id="54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82905" y="1234028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Ellipse 64"/>
            <p:cNvSpPr/>
            <p:nvPr/>
          </p:nvSpPr>
          <p:spPr>
            <a:xfrm>
              <a:off x="1458341" y="1350226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0" name="Gruppieren 109"/>
          <p:cNvGrpSpPr/>
          <p:nvPr/>
        </p:nvGrpSpPr>
        <p:grpSpPr>
          <a:xfrm>
            <a:off x="2798744" y="966094"/>
            <a:ext cx="196503" cy="399020"/>
            <a:chOff x="2798744" y="966094"/>
            <a:chExt cx="196503" cy="399020"/>
          </a:xfrm>
        </p:grpSpPr>
        <p:pic>
          <p:nvPicPr>
            <p:cNvPr id="5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Ellipse 72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5F3"/>
                </a:clrFrom>
                <a:clrTo>
                  <a:srgbClr val="FFF5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1" name="Gruppieren 120"/>
          <p:cNvGrpSpPr/>
          <p:nvPr/>
        </p:nvGrpSpPr>
        <p:grpSpPr>
          <a:xfrm>
            <a:off x="509233" y="1954547"/>
            <a:ext cx="196503" cy="399020"/>
            <a:chOff x="2798744" y="966094"/>
            <a:chExt cx="196503" cy="399020"/>
          </a:xfrm>
        </p:grpSpPr>
        <p:pic>
          <p:nvPicPr>
            <p:cNvPr id="12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" name="Ellipse 122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1" name="Gruppieren 80"/>
          <p:cNvGrpSpPr/>
          <p:nvPr/>
        </p:nvGrpSpPr>
        <p:grpSpPr>
          <a:xfrm>
            <a:off x="2472288" y="1221463"/>
            <a:ext cx="711153" cy="928159"/>
            <a:chOff x="2472288" y="1221463"/>
            <a:chExt cx="719462" cy="928159"/>
          </a:xfrm>
        </p:grpSpPr>
        <p:grpSp>
          <p:nvGrpSpPr>
            <p:cNvPr id="72" name="Gruppieren 71"/>
            <p:cNvGrpSpPr/>
            <p:nvPr/>
          </p:nvGrpSpPr>
          <p:grpSpPr>
            <a:xfrm>
              <a:off x="2472288" y="1221463"/>
              <a:ext cx="719462" cy="928159"/>
              <a:chOff x="2472288" y="1221463"/>
              <a:chExt cx="719462" cy="928159"/>
            </a:xfrm>
          </p:grpSpPr>
          <p:grpSp>
            <p:nvGrpSpPr>
              <p:cNvPr id="71" name="Gruppieren 70"/>
              <p:cNvGrpSpPr/>
              <p:nvPr/>
            </p:nvGrpSpPr>
            <p:grpSpPr>
              <a:xfrm>
                <a:off x="2472288" y="1221463"/>
                <a:ext cx="719462" cy="928159"/>
                <a:chOff x="2472288" y="1221463"/>
                <a:chExt cx="719462" cy="928159"/>
              </a:xfrm>
            </p:grpSpPr>
            <p:grpSp>
              <p:nvGrpSpPr>
                <p:cNvPr id="2" name="Gruppieren 1"/>
                <p:cNvGrpSpPr/>
                <p:nvPr/>
              </p:nvGrpSpPr>
              <p:grpSpPr>
                <a:xfrm>
                  <a:off x="2472288" y="1221463"/>
                  <a:ext cx="719462" cy="928159"/>
                  <a:chOff x="2472288" y="1221463"/>
                  <a:chExt cx="719462" cy="928159"/>
                </a:xfrm>
              </p:grpSpPr>
              <p:pic>
                <p:nvPicPr>
                  <p:cNvPr id="28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472654" y="16330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0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472288" y="1750881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1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649613" y="16330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2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637943" y="1750881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3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999689" y="1624648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2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832255" y="1626287"/>
                    <a:ext cx="176959" cy="3866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3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995247" y="1744704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4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772302" y="1221463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6" name="Picture 6" descr="C:\Users\Peters\Desktop\Persönliche Schutzausrüstung der Feuerwehr _ Feuerwehr Eisbergen_files\feurewehrmannleichtehupfbekleidung.png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2804583" y="1750602"/>
                    <a:ext cx="196503" cy="3990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78" name="Ellipse 77"/>
                <p:cNvSpPr/>
                <p:nvPr/>
              </p:nvSpPr>
              <p:spPr>
                <a:xfrm>
                  <a:off x="2702668" y="1863874"/>
                  <a:ext cx="79798" cy="86933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80" name="Ellipse 79"/>
              <p:cNvSpPr/>
              <p:nvPr/>
            </p:nvSpPr>
            <p:spPr>
              <a:xfrm>
                <a:off x="2527201" y="1863874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89" name="Ellipse 88"/>
            <p:cNvSpPr/>
            <p:nvPr/>
          </p:nvSpPr>
          <p:spPr>
            <a:xfrm>
              <a:off x="2884639" y="1866900"/>
              <a:ext cx="105526" cy="851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uppieren 93"/>
          <p:cNvGrpSpPr/>
          <p:nvPr/>
        </p:nvGrpSpPr>
        <p:grpSpPr>
          <a:xfrm>
            <a:off x="5296585" y="2176988"/>
            <a:ext cx="301946" cy="528499"/>
            <a:chOff x="6845473" y="3062837"/>
            <a:chExt cx="301946" cy="528499"/>
          </a:xfrm>
        </p:grpSpPr>
        <p:pic>
          <p:nvPicPr>
            <p:cNvPr id="9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Ellipse 105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4" name="Ovale Legende 13"/>
          <p:cNvSpPr/>
          <p:nvPr/>
        </p:nvSpPr>
        <p:spPr>
          <a:xfrm rot="21416292">
            <a:off x="5663611" y="1934604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126" name="Ovale Legende 125"/>
          <p:cNvSpPr/>
          <p:nvPr/>
        </p:nvSpPr>
        <p:spPr>
          <a:xfrm rot="21416292">
            <a:off x="3626963" y="1509845"/>
            <a:ext cx="1501981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5094796" y="1791382"/>
            <a:ext cx="451014" cy="534522"/>
            <a:chOff x="5094796" y="1791382"/>
            <a:chExt cx="451014" cy="534522"/>
          </a:xfrm>
        </p:grpSpPr>
        <p:pic>
          <p:nvPicPr>
            <p:cNvPr id="90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49307" y="1791382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44972" y="187558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9" name="Ellipse 118"/>
            <p:cNvSpPr/>
            <p:nvPr/>
          </p:nvSpPr>
          <p:spPr>
            <a:xfrm>
              <a:off x="5311130" y="1969790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5424114" y="1878732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4796" y="2080556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4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32931" y="2195094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feld 127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4" name="Gruppieren 113"/>
          <p:cNvGrpSpPr/>
          <p:nvPr/>
        </p:nvGrpSpPr>
        <p:grpSpPr>
          <a:xfrm>
            <a:off x="1579408" y="1194182"/>
            <a:ext cx="196503" cy="399020"/>
            <a:chOff x="2798744" y="966094"/>
            <a:chExt cx="196503" cy="399020"/>
          </a:xfrm>
        </p:grpSpPr>
        <p:pic>
          <p:nvPicPr>
            <p:cNvPr id="11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98744" y="96609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Ellipse 116"/>
            <p:cNvSpPr/>
            <p:nvPr/>
          </p:nvSpPr>
          <p:spPr>
            <a:xfrm>
              <a:off x="2874118" y="1062261"/>
              <a:ext cx="79798" cy="8693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898" y="2920813"/>
            <a:ext cx="177007" cy="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Ovale Legende 13">
            <a:extLst>
              <a:ext uri="{FF2B5EF4-FFF2-40B4-BE49-F238E27FC236}">
                <a16:creationId xmlns:a16="http://schemas.microsoft.com/office/drawing/2014/main" id="{9475C250-5792-4287-904A-4F360ED487DF}"/>
              </a:ext>
            </a:extLst>
          </p:cNvPr>
          <p:cNvSpPr/>
          <p:nvPr/>
        </p:nvSpPr>
        <p:spPr>
          <a:xfrm rot="21416292">
            <a:off x="3580983" y="1260431"/>
            <a:ext cx="1586674" cy="537251"/>
          </a:xfrm>
          <a:prstGeom prst="wedgeEllipseCallout">
            <a:avLst>
              <a:gd name="adj1" fmla="val -59877"/>
              <a:gd name="adj2" fmla="val 52384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 Marsch!</a:t>
            </a:r>
          </a:p>
        </p:txBody>
      </p:sp>
      <p:sp>
        <p:nvSpPr>
          <p:cNvPr id="74" name="Ovale Legende 125">
            <a:extLst>
              <a:ext uri="{FF2B5EF4-FFF2-40B4-BE49-F238E27FC236}">
                <a16:creationId xmlns:a16="http://schemas.microsoft.com/office/drawing/2014/main" id="{ABD19641-CE03-4446-9EEF-936379469A16}"/>
              </a:ext>
            </a:extLst>
          </p:cNvPr>
          <p:cNvSpPr/>
          <p:nvPr/>
        </p:nvSpPr>
        <p:spPr>
          <a:xfrm rot="21416292">
            <a:off x="1528177" y="1456631"/>
            <a:ext cx="1501981" cy="537251"/>
          </a:xfrm>
          <a:prstGeom prst="wedgeEllipseCallout">
            <a:avLst>
              <a:gd name="adj1" fmla="val -52372"/>
              <a:gd name="adj2" fmla="val -7368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</p:spTree>
    <p:extLst>
      <p:ext uri="{BB962C8B-B14F-4D97-AF65-F5344CB8AC3E}">
        <p14:creationId xmlns:p14="http://schemas.microsoft.com/office/powerpoint/2010/main" val="79310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26" grpId="0" animBg="1"/>
      <p:bldP spid="70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3383" y="1422301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5F3"/>
                </a:clrFrom>
                <a:clrTo>
                  <a:srgbClr val="FFF5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e Legende 124"/>
          <p:cNvSpPr/>
          <p:nvPr/>
        </p:nvSpPr>
        <p:spPr>
          <a:xfrm rot="21416292" flipH="1">
            <a:off x="2711005" y="2602156"/>
            <a:ext cx="2018173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Wassertrupp -  einsatzbereit</a:t>
            </a:r>
          </a:p>
        </p:txBody>
      </p:sp>
      <p:pic>
        <p:nvPicPr>
          <p:cNvPr id="7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4796" y="2080556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Ovale Legende 111"/>
          <p:cNvSpPr/>
          <p:nvPr/>
        </p:nvSpPr>
        <p:spPr>
          <a:xfrm rot="21416292">
            <a:off x="7102170" y="2245221"/>
            <a:ext cx="1586674" cy="537251"/>
          </a:xfrm>
          <a:prstGeom prst="wedgeEllipseCallout">
            <a:avLst>
              <a:gd name="adj1" fmla="val -64380"/>
              <a:gd name="adj2" fmla="val -243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grpSp>
        <p:nvGrpSpPr>
          <p:cNvPr id="51" name="Gruppieren 50"/>
          <p:cNvGrpSpPr/>
          <p:nvPr/>
        </p:nvGrpSpPr>
        <p:grpSpPr>
          <a:xfrm>
            <a:off x="6665330" y="2506585"/>
            <a:ext cx="520064" cy="1038875"/>
            <a:chOff x="6665330" y="2506585"/>
            <a:chExt cx="520064" cy="103887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83448" y="3016961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3" y="3288352"/>
                <a:ext cx="88404" cy="5911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8" name="Gruppieren 87"/>
            <p:cNvGrpSpPr/>
            <p:nvPr/>
          </p:nvGrpSpPr>
          <p:grpSpPr>
            <a:xfrm>
              <a:off x="6699159" y="2506585"/>
              <a:ext cx="233469" cy="609572"/>
              <a:chOff x="6619196" y="2832128"/>
              <a:chExt cx="233469" cy="609572"/>
            </a:xfrm>
          </p:grpSpPr>
          <p:pic>
            <p:nvPicPr>
              <p:cNvPr id="92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56162" y="2832128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19196" y="3042680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" name="Ellipse 94"/>
              <p:cNvSpPr/>
              <p:nvPr/>
            </p:nvSpPr>
            <p:spPr>
              <a:xfrm>
                <a:off x="6728642" y="2929069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6695875" y="3140968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127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65330" y="2901613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uppieren 12"/>
          <p:cNvGrpSpPr/>
          <p:nvPr/>
        </p:nvGrpSpPr>
        <p:grpSpPr>
          <a:xfrm>
            <a:off x="4932040" y="2694234"/>
            <a:ext cx="490363" cy="406889"/>
            <a:chOff x="4932040" y="2694234"/>
            <a:chExt cx="490363" cy="406889"/>
          </a:xfrm>
        </p:grpSpPr>
        <p:grpSp>
          <p:nvGrpSpPr>
            <p:cNvPr id="70" name="Gruppieren 69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grpSp>
            <p:nvGrpSpPr>
              <p:cNvPr id="58" name="Gruppieren 57"/>
              <p:cNvGrpSpPr/>
              <p:nvPr/>
            </p:nvGrpSpPr>
            <p:grpSpPr>
              <a:xfrm>
                <a:off x="4932040" y="2694234"/>
                <a:ext cx="393006" cy="406889"/>
                <a:chOff x="4932040" y="2694234"/>
                <a:chExt cx="393006" cy="406889"/>
              </a:xfrm>
            </p:grpSpPr>
            <p:pic>
              <p:nvPicPr>
                <p:cNvPr id="49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32040" y="2702103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128543" y="269423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75" name="Ellipse 74"/>
              <p:cNvSpPr/>
              <p:nvPr/>
            </p:nvSpPr>
            <p:spPr>
              <a:xfrm>
                <a:off x="5001591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129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118" y="2820792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8" name="Textfeld 127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vale Legende 110"/>
          <p:cNvSpPr/>
          <p:nvPr/>
        </p:nvSpPr>
        <p:spPr>
          <a:xfrm>
            <a:off x="7088954" y="3310087"/>
            <a:ext cx="1892261" cy="537251"/>
          </a:xfrm>
          <a:prstGeom prst="wedgeEllipseCallout">
            <a:avLst>
              <a:gd name="adj1" fmla="val -54227"/>
              <a:gd name="adj2" fmla="val -58443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Rohr –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1382905" y="1194182"/>
            <a:ext cx="393006" cy="438866"/>
            <a:chOff x="1382905" y="1194182"/>
            <a:chExt cx="393006" cy="438866"/>
          </a:xfrm>
        </p:grpSpPr>
        <p:grpSp>
          <p:nvGrpSpPr>
            <p:cNvPr id="109" name="Gruppieren 108"/>
            <p:cNvGrpSpPr/>
            <p:nvPr/>
          </p:nvGrpSpPr>
          <p:grpSpPr>
            <a:xfrm>
              <a:off x="1382905" y="1234028"/>
              <a:ext cx="196503" cy="399020"/>
              <a:chOff x="1382905" y="1234028"/>
              <a:chExt cx="196503" cy="399020"/>
            </a:xfrm>
          </p:grpSpPr>
          <p:pic>
            <p:nvPicPr>
              <p:cNvPr id="54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82905" y="1234028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Ellipse 64"/>
              <p:cNvSpPr/>
              <p:nvPr/>
            </p:nvSpPr>
            <p:spPr>
              <a:xfrm>
                <a:off x="1458341" y="1350226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4" name="Gruppieren 113"/>
            <p:cNvGrpSpPr/>
            <p:nvPr/>
          </p:nvGrpSpPr>
          <p:grpSpPr>
            <a:xfrm>
              <a:off x="1579408" y="1194182"/>
              <a:ext cx="196503" cy="399020"/>
              <a:chOff x="2798744" y="966094"/>
              <a:chExt cx="196503" cy="399020"/>
            </a:xfrm>
          </p:grpSpPr>
          <p:pic>
            <p:nvPicPr>
              <p:cNvPr id="11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798744" y="966094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7" name="Ellipse 116"/>
              <p:cNvSpPr/>
              <p:nvPr/>
            </p:nvSpPr>
            <p:spPr>
              <a:xfrm>
                <a:off x="2874118" y="1062261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143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8776" y="2059788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uppieren 38"/>
          <p:cNvGrpSpPr/>
          <p:nvPr/>
        </p:nvGrpSpPr>
        <p:grpSpPr>
          <a:xfrm>
            <a:off x="4916219" y="1813856"/>
            <a:ext cx="346960" cy="517881"/>
            <a:chOff x="4916219" y="1813856"/>
            <a:chExt cx="346960" cy="517881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4916219" y="1813856"/>
              <a:ext cx="346960" cy="399020"/>
              <a:chOff x="4916219" y="1813856"/>
              <a:chExt cx="346960" cy="399020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5066676" y="1813856"/>
                <a:ext cx="196503" cy="399020"/>
                <a:chOff x="5066676" y="1813856"/>
                <a:chExt cx="196503" cy="399020"/>
              </a:xfrm>
            </p:grpSpPr>
            <p:pic>
              <p:nvPicPr>
                <p:cNvPr id="90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066676" y="1813856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2" name="Ellipse 141"/>
                <p:cNvSpPr/>
                <p:nvPr/>
              </p:nvSpPr>
              <p:spPr>
                <a:xfrm>
                  <a:off x="5132320" y="1926433"/>
                  <a:ext cx="79798" cy="8693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9" name="Gruppieren 28"/>
              <p:cNvGrpSpPr/>
              <p:nvPr/>
            </p:nvGrpSpPr>
            <p:grpSpPr>
              <a:xfrm>
                <a:off x="4916219" y="1813856"/>
                <a:ext cx="196503" cy="399020"/>
                <a:chOff x="4916219" y="1813856"/>
                <a:chExt cx="196503" cy="399020"/>
              </a:xfrm>
            </p:grpSpPr>
            <p:pic>
              <p:nvPicPr>
                <p:cNvPr id="140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16219" y="1813856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1" name="Ellipse 140"/>
                <p:cNvSpPr/>
                <p:nvPr/>
              </p:nvSpPr>
              <p:spPr>
                <a:xfrm>
                  <a:off x="4986878" y="1939743"/>
                  <a:ext cx="79798" cy="8693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pic>
          <p:nvPicPr>
            <p:cNvPr id="124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69102" y="2086389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uppieren 46"/>
          <p:cNvGrpSpPr/>
          <p:nvPr/>
        </p:nvGrpSpPr>
        <p:grpSpPr>
          <a:xfrm>
            <a:off x="5325046" y="2159414"/>
            <a:ext cx="312055" cy="620698"/>
            <a:chOff x="5289645" y="2081624"/>
            <a:chExt cx="312055" cy="620698"/>
          </a:xfrm>
        </p:grpSpPr>
        <p:pic>
          <p:nvPicPr>
            <p:cNvPr id="99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2742" y="2182462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uppieren 40"/>
            <p:cNvGrpSpPr/>
            <p:nvPr/>
          </p:nvGrpSpPr>
          <p:grpSpPr>
            <a:xfrm>
              <a:off x="5289645" y="2081624"/>
              <a:ext cx="199929" cy="620698"/>
              <a:chOff x="5309778" y="2073526"/>
              <a:chExt cx="199929" cy="620698"/>
            </a:xfrm>
          </p:grpSpPr>
          <p:pic>
            <p:nvPicPr>
              <p:cNvPr id="9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309778" y="207352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313204" y="2295204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4" name="Ellipse 143"/>
              <p:cNvSpPr/>
              <p:nvPr/>
            </p:nvSpPr>
            <p:spPr>
              <a:xfrm flipH="1">
                <a:off x="5364669" y="2405113"/>
                <a:ext cx="93572" cy="10086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94221"/>
            <a:ext cx="177007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7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12" grpId="0" animBg="1"/>
      <p:bldP spid="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3383" y="1422301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5F3"/>
                </a:clrFrom>
                <a:clrTo>
                  <a:srgbClr val="FFF5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7" name="Gruppieren 96"/>
          <p:cNvGrpSpPr/>
          <p:nvPr/>
        </p:nvGrpSpPr>
        <p:grpSpPr>
          <a:xfrm>
            <a:off x="5486896" y="885452"/>
            <a:ext cx="1497000" cy="2485486"/>
            <a:chOff x="5446725" y="931059"/>
            <a:chExt cx="1497000" cy="2485486"/>
          </a:xfrm>
        </p:grpSpPr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1" name="Gruppieren 100"/>
            <p:cNvGrpSpPr/>
            <p:nvPr/>
          </p:nvGrpSpPr>
          <p:grpSpPr>
            <a:xfrm>
              <a:off x="5446725" y="2125654"/>
              <a:ext cx="232710" cy="616173"/>
              <a:chOff x="6619955" y="2832128"/>
              <a:chExt cx="232710" cy="616173"/>
            </a:xfrm>
          </p:grpSpPr>
          <p:pic>
            <p:nvPicPr>
              <p:cNvPr id="103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19955" y="3049281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56162" y="2832128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" name="Ellipse 103"/>
              <p:cNvSpPr/>
              <p:nvPr/>
            </p:nvSpPr>
            <p:spPr>
              <a:xfrm>
                <a:off x="6728642" y="2929069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Ellipse 104"/>
              <p:cNvSpPr/>
              <p:nvPr/>
            </p:nvSpPr>
            <p:spPr>
              <a:xfrm>
                <a:off x="6695875" y="3140968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9" name="Gerade Verbindung 8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4796" y="2080556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6" name="Gruppieren 85"/>
          <p:cNvGrpSpPr/>
          <p:nvPr/>
        </p:nvGrpSpPr>
        <p:grpSpPr>
          <a:xfrm>
            <a:off x="6883448" y="3016961"/>
            <a:ext cx="301946" cy="528499"/>
            <a:chOff x="6845473" y="3062837"/>
            <a:chExt cx="301946" cy="528499"/>
          </a:xfrm>
        </p:grpSpPr>
        <p:pic>
          <p:nvPicPr>
            <p:cNvPr id="3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45473" y="3062837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2" descr="https://encrypted-tbn0.gstatic.com/images?q=tbn:ANd9GcRgwH3cTwa6rsw4issmumVPWRrtT76-6sIwVf40fiyfhnnq3Mh3i1MS-cY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8461" y="3132867"/>
              <a:ext cx="258958" cy="258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852665" y="319231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Ellipse 90"/>
            <p:cNvSpPr/>
            <p:nvPr/>
          </p:nvSpPr>
          <p:spPr>
            <a:xfrm>
              <a:off x="6903293" y="3288352"/>
              <a:ext cx="88404" cy="59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6665330" y="2506585"/>
            <a:ext cx="267298" cy="640376"/>
            <a:chOff x="6665330" y="2506585"/>
            <a:chExt cx="267298" cy="640376"/>
          </a:xfrm>
        </p:grpSpPr>
        <p:grpSp>
          <p:nvGrpSpPr>
            <p:cNvPr id="88" name="Gruppieren 87"/>
            <p:cNvGrpSpPr/>
            <p:nvPr/>
          </p:nvGrpSpPr>
          <p:grpSpPr>
            <a:xfrm>
              <a:off x="6699159" y="2506585"/>
              <a:ext cx="233469" cy="609572"/>
              <a:chOff x="6619196" y="2832128"/>
              <a:chExt cx="233469" cy="609572"/>
            </a:xfrm>
          </p:grpSpPr>
          <p:pic>
            <p:nvPicPr>
              <p:cNvPr id="92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56162" y="2832128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19196" y="3042680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" name="Ellipse 94"/>
              <p:cNvSpPr/>
              <p:nvPr/>
            </p:nvSpPr>
            <p:spPr>
              <a:xfrm>
                <a:off x="6728642" y="2929069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6695875" y="3140968"/>
                <a:ext cx="79798" cy="86933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127" name="Picture 2" descr="https://encrypted-tbn0.gstatic.com/images?q=tbn:ANd9GcTR0YFVojmvAd8RRCB6uuywDW6AUhj9IXz_y4RWs88LumMMFuHZKJx2lF8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65330" y="2901613"/>
              <a:ext cx="263995" cy="245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uppieren 12"/>
          <p:cNvGrpSpPr/>
          <p:nvPr/>
        </p:nvGrpSpPr>
        <p:grpSpPr>
          <a:xfrm>
            <a:off x="4932040" y="2694234"/>
            <a:ext cx="490363" cy="406889"/>
            <a:chOff x="4932040" y="2694234"/>
            <a:chExt cx="490363" cy="406889"/>
          </a:xfrm>
        </p:grpSpPr>
        <p:grpSp>
          <p:nvGrpSpPr>
            <p:cNvPr id="70" name="Gruppieren 69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grpSp>
            <p:nvGrpSpPr>
              <p:cNvPr id="58" name="Gruppieren 57"/>
              <p:cNvGrpSpPr/>
              <p:nvPr/>
            </p:nvGrpSpPr>
            <p:grpSpPr>
              <a:xfrm>
                <a:off x="4932040" y="2694234"/>
                <a:ext cx="393006" cy="406889"/>
                <a:chOff x="4932040" y="2694234"/>
                <a:chExt cx="393006" cy="406889"/>
              </a:xfrm>
            </p:grpSpPr>
            <p:pic>
              <p:nvPicPr>
                <p:cNvPr id="49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32040" y="2702103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128543" y="269423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75" name="Ellipse 74"/>
              <p:cNvSpPr/>
              <p:nvPr/>
            </p:nvSpPr>
            <p:spPr>
              <a:xfrm>
                <a:off x="5001591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129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118" y="2820792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8" name="Textfeld 127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14" y="2852936"/>
            <a:ext cx="195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8776" y="2059788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79" y="2913161"/>
            <a:ext cx="177007" cy="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5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7721" y="1385835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11707" y="1735985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8F8FA"/>
                </a:clrFrom>
                <a:clrTo>
                  <a:srgbClr val="F8F8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uppieren 13"/>
          <p:cNvGrpSpPr/>
          <p:nvPr/>
        </p:nvGrpSpPr>
        <p:grpSpPr>
          <a:xfrm>
            <a:off x="5610225" y="931059"/>
            <a:ext cx="1567977" cy="2610935"/>
            <a:chOff x="5610225" y="931059"/>
            <a:chExt cx="1567977" cy="261093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76256" y="3013495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2" y="3288352"/>
                <a:ext cx="114647" cy="956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482932" y="2125654"/>
            <a:ext cx="196503" cy="399020"/>
            <a:chOff x="5482932" y="2125654"/>
            <a:chExt cx="196503" cy="399020"/>
          </a:xfrm>
        </p:grpSpPr>
        <p:pic>
          <p:nvPicPr>
            <p:cNvPr id="10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Ellipse 103"/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5" name="Ellipse 104"/>
          <p:cNvSpPr/>
          <p:nvPr/>
        </p:nvSpPr>
        <p:spPr>
          <a:xfrm>
            <a:off x="5522645" y="2434494"/>
            <a:ext cx="79798" cy="8693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Gleichschenkliges Dreieck 93"/>
          <p:cNvSpPr/>
          <p:nvPr/>
        </p:nvSpPr>
        <p:spPr>
          <a:xfrm rot="11552752">
            <a:off x="4114821" y="2860181"/>
            <a:ext cx="173385" cy="441317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99" name="Gruppieren 98"/>
          <p:cNvGrpSpPr/>
          <p:nvPr/>
        </p:nvGrpSpPr>
        <p:grpSpPr>
          <a:xfrm>
            <a:off x="3693016" y="1726633"/>
            <a:ext cx="255369" cy="443345"/>
            <a:chOff x="5482932" y="2125654"/>
            <a:chExt cx="196503" cy="399020"/>
          </a:xfrm>
        </p:grpSpPr>
        <p:pic>
          <p:nvPicPr>
            <p:cNvPr id="100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" name="Ellipse 105"/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Freihandform 11"/>
          <p:cNvSpPr/>
          <p:nvPr/>
        </p:nvSpPr>
        <p:spPr>
          <a:xfrm>
            <a:off x="3457574" y="1867041"/>
            <a:ext cx="2095501" cy="1548366"/>
          </a:xfrm>
          <a:custGeom>
            <a:avLst/>
            <a:gdLst>
              <a:gd name="connsiteX0" fmla="*/ 0 w 2230333"/>
              <a:gd name="connsiteY0" fmla="*/ 0 h 1481832"/>
              <a:gd name="connsiteX1" fmla="*/ 1047750 w 2230333"/>
              <a:gd name="connsiteY1" fmla="*/ 1476375 h 1481832"/>
              <a:gd name="connsiteX2" fmla="*/ 1343025 w 2230333"/>
              <a:gd name="connsiteY2" fmla="*/ 504825 h 1481832"/>
              <a:gd name="connsiteX3" fmla="*/ 2171700 w 2230333"/>
              <a:gd name="connsiteY3" fmla="*/ 628650 h 1481832"/>
              <a:gd name="connsiteX4" fmla="*/ 2162175 w 2230333"/>
              <a:gd name="connsiteY4" fmla="*/ 628650 h 1481832"/>
              <a:gd name="connsiteX5" fmla="*/ 2162175 w 2230333"/>
              <a:gd name="connsiteY5" fmla="*/ 619125 h 148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0333" h="1481832">
                <a:moveTo>
                  <a:pt x="0" y="0"/>
                </a:moveTo>
                <a:cubicBezTo>
                  <a:pt x="411956" y="696119"/>
                  <a:pt x="823913" y="1392238"/>
                  <a:pt x="1047750" y="1476375"/>
                </a:cubicBezTo>
                <a:cubicBezTo>
                  <a:pt x="1271588" y="1560513"/>
                  <a:pt x="1155700" y="646112"/>
                  <a:pt x="1343025" y="504825"/>
                </a:cubicBezTo>
                <a:cubicBezTo>
                  <a:pt x="1530350" y="363538"/>
                  <a:pt x="2035175" y="608013"/>
                  <a:pt x="2171700" y="628650"/>
                </a:cubicBezTo>
                <a:cubicBezTo>
                  <a:pt x="2308225" y="649287"/>
                  <a:pt x="2163762" y="630237"/>
                  <a:pt x="2162175" y="628650"/>
                </a:cubicBezTo>
                <a:cubicBezTo>
                  <a:pt x="2160588" y="627063"/>
                  <a:pt x="2161381" y="623094"/>
                  <a:pt x="2162175" y="619125"/>
                </a:cubicBezTo>
              </a:path>
            </a:pathLst>
          </a:custGeom>
          <a:noFill/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1" name="Gruppieren 110"/>
          <p:cNvGrpSpPr/>
          <p:nvPr/>
        </p:nvGrpSpPr>
        <p:grpSpPr>
          <a:xfrm>
            <a:off x="5202757" y="2266061"/>
            <a:ext cx="196503" cy="399020"/>
            <a:chOff x="5482932" y="2125654"/>
            <a:chExt cx="196503" cy="399020"/>
          </a:xfrm>
        </p:grpSpPr>
        <p:pic>
          <p:nvPicPr>
            <p:cNvPr id="11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Ellipse 119"/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5490714" y="2128959"/>
            <a:ext cx="196503" cy="399020"/>
            <a:chOff x="5445966" y="2336206"/>
            <a:chExt cx="196503" cy="399020"/>
          </a:xfrm>
        </p:grpSpPr>
        <p:pic>
          <p:nvPicPr>
            <p:cNvPr id="10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5966" y="233620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Ellipse 71"/>
            <p:cNvSpPr/>
            <p:nvPr/>
          </p:nvSpPr>
          <p:spPr>
            <a:xfrm>
              <a:off x="5498579" y="2420888"/>
              <a:ext cx="114647" cy="9562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74" name="Gerade Verbindung 73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e Legende 78"/>
          <p:cNvSpPr/>
          <p:nvPr/>
        </p:nvSpPr>
        <p:spPr>
          <a:xfrm>
            <a:off x="3533865" y="3314705"/>
            <a:ext cx="1678768" cy="538161"/>
          </a:xfrm>
          <a:prstGeom prst="wedgeEllipseCallout">
            <a:avLst>
              <a:gd name="adj1" fmla="val 67142"/>
              <a:gd name="adj2" fmla="val -44658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Halt!</a:t>
            </a:r>
          </a:p>
        </p:txBody>
      </p:sp>
      <p:grpSp>
        <p:nvGrpSpPr>
          <p:cNvPr id="88" name="Gruppieren 87"/>
          <p:cNvGrpSpPr/>
          <p:nvPr/>
        </p:nvGrpSpPr>
        <p:grpSpPr>
          <a:xfrm>
            <a:off x="4921021" y="2713115"/>
            <a:ext cx="490363" cy="406889"/>
            <a:chOff x="4932040" y="2694234"/>
            <a:chExt cx="490363" cy="406889"/>
          </a:xfrm>
        </p:grpSpPr>
        <p:grpSp>
          <p:nvGrpSpPr>
            <p:cNvPr id="89" name="Gruppieren 88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grpSp>
            <p:nvGrpSpPr>
              <p:cNvPr id="92" name="Gruppieren 91"/>
              <p:cNvGrpSpPr/>
              <p:nvPr/>
            </p:nvGrpSpPr>
            <p:grpSpPr>
              <a:xfrm>
                <a:off x="4932040" y="2694234"/>
                <a:ext cx="393006" cy="406889"/>
                <a:chOff x="4932040" y="2694234"/>
                <a:chExt cx="393006" cy="406889"/>
              </a:xfrm>
            </p:grpSpPr>
            <p:pic>
              <p:nvPicPr>
                <p:cNvPr id="96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32040" y="2702103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7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128543" y="269423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93" name="Ellipse 92"/>
              <p:cNvSpPr/>
              <p:nvPr/>
            </p:nvSpPr>
            <p:spPr>
              <a:xfrm>
                <a:off x="5001591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90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118" y="2820792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1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80835" y="2090858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feld 108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6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4206" y="2518550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Gleichschenkliges Dreieck 112"/>
          <p:cNvSpPr/>
          <p:nvPr/>
        </p:nvSpPr>
        <p:spPr>
          <a:xfrm rot="15152417">
            <a:off x="7311292" y="2844604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9" name="Gruppieren 8"/>
          <p:cNvGrpSpPr/>
          <p:nvPr/>
        </p:nvGrpSpPr>
        <p:grpSpPr>
          <a:xfrm>
            <a:off x="2548775" y="3286820"/>
            <a:ext cx="2543737" cy="1056176"/>
            <a:chOff x="2676333" y="3101123"/>
            <a:chExt cx="2543737" cy="1056176"/>
          </a:xfrm>
        </p:grpSpPr>
        <p:sp>
          <p:nvSpPr>
            <p:cNvPr id="98" name="Ovale Legende 97"/>
            <p:cNvSpPr/>
            <p:nvPr/>
          </p:nvSpPr>
          <p:spPr>
            <a:xfrm rot="10800000">
              <a:off x="2676333" y="3101123"/>
              <a:ext cx="2543737" cy="1056176"/>
            </a:xfrm>
            <a:prstGeom prst="wedgeEllipseCallout">
              <a:avLst>
                <a:gd name="adj1" fmla="val -67625"/>
                <a:gd name="adj2" fmla="val 4230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065165" y="3237359"/>
              <a:ext cx="20215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latin typeface="Comic Sans MS" panose="030F0702030302020204" pitchFamily="66" charset="0"/>
                </a:rPr>
                <a:t>Schlauchtrupp – Sofort defekten B-Schlauch zwischen TS und Verteiler austauschen!</a:t>
              </a:r>
            </a:p>
          </p:txBody>
        </p:sp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819" y="2972399"/>
            <a:ext cx="177007" cy="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Ovale Legende 6">
            <a:extLst>
              <a:ext uri="{FF2B5EF4-FFF2-40B4-BE49-F238E27FC236}">
                <a16:creationId xmlns:a16="http://schemas.microsoft.com/office/drawing/2014/main" id="{9EF1AA75-8F38-4D01-8DD7-94D171AB53E7}"/>
              </a:ext>
            </a:extLst>
          </p:cNvPr>
          <p:cNvSpPr/>
          <p:nvPr/>
        </p:nvSpPr>
        <p:spPr>
          <a:xfrm>
            <a:off x="3650645" y="1512426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sp>
        <p:nvSpPr>
          <p:cNvPr id="71" name="Ovale Legende 6">
            <a:extLst>
              <a:ext uri="{FF2B5EF4-FFF2-40B4-BE49-F238E27FC236}">
                <a16:creationId xmlns:a16="http://schemas.microsoft.com/office/drawing/2014/main" id="{3530BB4C-6BE1-4517-95EE-A43001214658}"/>
              </a:ext>
            </a:extLst>
          </p:cNvPr>
          <p:cNvSpPr/>
          <p:nvPr/>
        </p:nvSpPr>
        <p:spPr>
          <a:xfrm>
            <a:off x="3701148" y="1529445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010C58E9-B2BB-4BC7-83B2-B3F111412A75}"/>
              </a:ext>
            </a:extLst>
          </p:cNvPr>
          <p:cNvGrpSpPr/>
          <p:nvPr/>
        </p:nvGrpSpPr>
        <p:grpSpPr>
          <a:xfrm>
            <a:off x="5457891" y="2110333"/>
            <a:ext cx="255369" cy="443345"/>
            <a:chOff x="5482932" y="2125654"/>
            <a:chExt cx="196503" cy="399020"/>
          </a:xfrm>
        </p:grpSpPr>
        <p:pic>
          <p:nvPicPr>
            <p:cNvPr id="73" name="Picture 6" descr="C:\Users\Peters\Desktop\Persönliche Schutzausrüstung der Feuerwehr _ Feuerwehr Eisbergen_files\feurewehrmannleichtehupfbekleidung.png">
              <a:extLst>
                <a:ext uri="{FF2B5EF4-FFF2-40B4-BE49-F238E27FC236}">
                  <a16:creationId xmlns:a16="http://schemas.microsoft.com/office/drawing/2014/main" id="{E7313AED-BAB4-4B24-93E6-37F029C11D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AA94F6CF-65B5-47B9-9899-AA7DC70142E4}"/>
                </a:ext>
              </a:extLst>
            </p:cNvPr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0" name="Ovale Legende 79"/>
          <p:cNvSpPr/>
          <p:nvPr/>
        </p:nvSpPr>
        <p:spPr>
          <a:xfrm>
            <a:off x="4743181" y="1041243"/>
            <a:ext cx="2628919" cy="742156"/>
          </a:xfrm>
          <a:prstGeom prst="wedgeEllipseCallout">
            <a:avLst>
              <a:gd name="adj1" fmla="val -28430"/>
              <a:gd name="adj2" fmla="val 12159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Schlauchtrupp –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B-Schlauch zwischen TS und Verteiler austauschen!</a:t>
            </a:r>
          </a:p>
        </p:txBody>
      </p:sp>
      <p:sp>
        <p:nvSpPr>
          <p:cNvPr id="81" name="Ovale Legende 80"/>
          <p:cNvSpPr/>
          <p:nvPr/>
        </p:nvSpPr>
        <p:spPr>
          <a:xfrm>
            <a:off x="5637816" y="1667626"/>
            <a:ext cx="1678768" cy="538161"/>
          </a:xfrm>
          <a:prstGeom prst="wedgeEllipseCallout">
            <a:avLst>
              <a:gd name="adj1" fmla="val -67895"/>
              <a:gd name="adj2" fmla="val 66846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Marsch!</a:t>
            </a:r>
          </a:p>
        </p:txBody>
      </p:sp>
    </p:spTree>
    <p:extLst>
      <p:ext uri="{BB962C8B-B14F-4D97-AF65-F5344CB8AC3E}">
        <p14:creationId xmlns:p14="http://schemas.microsoft.com/office/powerpoint/2010/main" val="376312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2" grpId="0" animBg="1"/>
      <p:bldP spid="79" grpId="0" animBg="1"/>
      <p:bldP spid="113" grpId="0" animBg="1"/>
      <p:bldP spid="70" grpId="0" animBg="1"/>
      <p:bldP spid="71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7721" y="1385835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11707" y="1735985"/>
            <a:ext cx="2434059" cy="1558421"/>
            <a:chOff x="3257721" y="1776209"/>
            <a:chExt cx="2434059" cy="1558421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8F8FA"/>
                </a:clrFrom>
                <a:clrTo>
                  <a:srgbClr val="F8F8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ihandform 3"/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uppieren 13"/>
          <p:cNvGrpSpPr/>
          <p:nvPr/>
        </p:nvGrpSpPr>
        <p:grpSpPr>
          <a:xfrm>
            <a:off x="5610225" y="931059"/>
            <a:ext cx="1567977" cy="2610935"/>
            <a:chOff x="5610225" y="931059"/>
            <a:chExt cx="1567977" cy="261093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76256" y="3013495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2" y="3288352"/>
                <a:ext cx="114647" cy="956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482932" y="2125654"/>
            <a:ext cx="196503" cy="399020"/>
            <a:chOff x="5482932" y="2125654"/>
            <a:chExt cx="196503" cy="399020"/>
          </a:xfrm>
        </p:grpSpPr>
        <p:pic>
          <p:nvPicPr>
            <p:cNvPr id="10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Ellipse 103"/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5" name="Ellipse 104"/>
          <p:cNvSpPr/>
          <p:nvPr/>
        </p:nvSpPr>
        <p:spPr>
          <a:xfrm>
            <a:off x="5522645" y="2434494"/>
            <a:ext cx="79798" cy="8693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 11"/>
          <p:cNvSpPr/>
          <p:nvPr/>
        </p:nvSpPr>
        <p:spPr>
          <a:xfrm>
            <a:off x="3457574" y="1867041"/>
            <a:ext cx="2095501" cy="1548366"/>
          </a:xfrm>
          <a:custGeom>
            <a:avLst/>
            <a:gdLst>
              <a:gd name="connsiteX0" fmla="*/ 0 w 2230333"/>
              <a:gd name="connsiteY0" fmla="*/ 0 h 1481832"/>
              <a:gd name="connsiteX1" fmla="*/ 1047750 w 2230333"/>
              <a:gd name="connsiteY1" fmla="*/ 1476375 h 1481832"/>
              <a:gd name="connsiteX2" fmla="*/ 1343025 w 2230333"/>
              <a:gd name="connsiteY2" fmla="*/ 504825 h 1481832"/>
              <a:gd name="connsiteX3" fmla="*/ 2171700 w 2230333"/>
              <a:gd name="connsiteY3" fmla="*/ 628650 h 1481832"/>
              <a:gd name="connsiteX4" fmla="*/ 2162175 w 2230333"/>
              <a:gd name="connsiteY4" fmla="*/ 628650 h 1481832"/>
              <a:gd name="connsiteX5" fmla="*/ 2162175 w 2230333"/>
              <a:gd name="connsiteY5" fmla="*/ 619125 h 148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0333" h="1481832">
                <a:moveTo>
                  <a:pt x="0" y="0"/>
                </a:moveTo>
                <a:cubicBezTo>
                  <a:pt x="411956" y="696119"/>
                  <a:pt x="823913" y="1392238"/>
                  <a:pt x="1047750" y="1476375"/>
                </a:cubicBezTo>
                <a:cubicBezTo>
                  <a:pt x="1271588" y="1560513"/>
                  <a:pt x="1155700" y="646112"/>
                  <a:pt x="1343025" y="504825"/>
                </a:cubicBezTo>
                <a:cubicBezTo>
                  <a:pt x="1530350" y="363538"/>
                  <a:pt x="2035175" y="608013"/>
                  <a:pt x="2171700" y="628650"/>
                </a:cubicBezTo>
                <a:cubicBezTo>
                  <a:pt x="2308225" y="649287"/>
                  <a:pt x="2163762" y="630237"/>
                  <a:pt x="2162175" y="628650"/>
                </a:cubicBezTo>
                <a:cubicBezTo>
                  <a:pt x="2160588" y="627063"/>
                  <a:pt x="2161381" y="623094"/>
                  <a:pt x="2162175" y="619125"/>
                </a:cubicBezTo>
              </a:path>
            </a:pathLst>
          </a:custGeom>
          <a:noFill/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1" name="Gruppieren 110"/>
          <p:cNvGrpSpPr/>
          <p:nvPr/>
        </p:nvGrpSpPr>
        <p:grpSpPr>
          <a:xfrm>
            <a:off x="5202757" y="2266061"/>
            <a:ext cx="196503" cy="399020"/>
            <a:chOff x="5482932" y="2125654"/>
            <a:chExt cx="196503" cy="399020"/>
          </a:xfrm>
        </p:grpSpPr>
        <p:pic>
          <p:nvPicPr>
            <p:cNvPr id="11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Ellipse 119"/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5490714" y="2128959"/>
            <a:ext cx="196503" cy="399020"/>
            <a:chOff x="5445966" y="2336206"/>
            <a:chExt cx="196503" cy="399020"/>
          </a:xfrm>
        </p:grpSpPr>
        <p:pic>
          <p:nvPicPr>
            <p:cNvPr id="10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5966" y="2336206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Ellipse 71"/>
            <p:cNvSpPr/>
            <p:nvPr/>
          </p:nvSpPr>
          <p:spPr>
            <a:xfrm>
              <a:off x="5498579" y="2420888"/>
              <a:ext cx="114647" cy="9562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74" name="Gerade Verbindung 73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uppieren 87"/>
          <p:cNvGrpSpPr/>
          <p:nvPr/>
        </p:nvGrpSpPr>
        <p:grpSpPr>
          <a:xfrm>
            <a:off x="4921021" y="2713115"/>
            <a:ext cx="490363" cy="406889"/>
            <a:chOff x="4932040" y="2694234"/>
            <a:chExt cx="490363" cy="406889"/>
          </a:xfrm>
        </p:grpSpPr>
        <p:grpSp>
          <p:nvGrpSpPr>
            <p:cNvPr id="89" name="Gruppieren 88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grpSp>
            <p:nvGrpSpPr>
              <p:cNvPr id="92" name="Gruppieren 91"/>
              <p:cNvGrpSpPr/>
              <p:nvPr/>
            </p:nvGrpSpPr>
            <p:grpSpPr>
              <a:xfrm>
                <a:off x="4932040" y="2694234"/>
                <a:ext cx="393006" cy="406889"/>
                <a:chOff x="4932040" y="2694234"/>
                <a:chExt cx="393006" cy="406889"/>
              </a:xfrm>
            </p:grpSpPr>
            <p:pic>
              <p:nvPicPr>
                <p:cNvPr id="96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32040" y="2702103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7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128543" y="269423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93" name="Ellipse 92"/>
              <p:cNvSpPr/>
              <p:nvPr/>
            </p:nvSpPr>
            <p:spPr>
              <a:xfrm>
                <a:off x="5001591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90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118" y="2820792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1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80835" y="2090858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feld 108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6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4206" y="2518550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Gleichschenkliges Dreieck 112"/>
          <p:cNvSpPr/>
          <p:nvPr/>
        </p:nvSpPr>
        <p:spPr>
          <a:xfrm rot="15152417">
            <a:off x="7311292" y="2844604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819" y="2972399"/>
            <a:ext cx="177007" cy="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010C58E9-B2BB-4BC7-83B2-B3F111412A75}"/>
              </a:ext>
            </a:extLst>
          </p:cNvPr>
          <p:cNvGrpSpPr/>
          <p:nvPr/>
        </p:nvGrpSpPr>
        <p:grpSpPr>
          <a:xfrm>
            <a:off x="5457891" y="2110333"/>
            <a:ext cx="255369" cy="443345"/>
            <a:chOff x="5482932" y="2125654"/>
            <a:chExt cx="196503" cy="399020"/>
          </a:xfrm>
        </p:grpSpPr>
        <p:pic>
          <p:nvPicPr>
            <p:cNvPr id="73" name="Picture 6" descr="C:\Users\Peters\Desktop\Persönliche Schutzausrüstung der Feuerwehr _ Feuerwehr Eisbergen_files\feurewehrmannleichtehupfbekleidung.png">
              <a:extLst>
                <a:ext uri="{FF2B5EF4-FFF2-40B4-BE49-F238E27FC236}">
                  <a16:creationId xmlns:a16="http://schemas.microsoft.com/office/drawing/2014/main" id="{E7313AED-BAB4-4B24-93E6-37F029C11D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AA94F6CF-65B5-47B9-9899-AA7DC70142E4}"/>
                </a:ext>
              </a:extLst>
            </p:cNvPr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5846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0A58D4FF-91C6-49AE-B44B-D64ACC493D6B}"/>
              </a:ext>
            </a:extLst>
          </p:cNvPr>
          <p:cNvGrpSpPr/>
          <p:nvPr/>
        </p:nvGrpSpPr>
        <p:grpSpPr>
          <a:xfrm>
            <a:off x="3257721" y="1776209"/>
            <a:ext cx="2434059" cy="1558421"/>
            <a:chOff x="3257721" y="1776209"/>
            <a:chExt cx="2434059" cy="1558421"/>
          </a:xfrm>
        </p:grpSpPr>
        <p:pic>
          <p:nvPicPr>
            <p:cNvPr id="76" name="Picture 6" descr="C:\Users\Peters\Desktop\Persönliche Schutzausrüstung der Feuerwehr _ Feuerwehr Eisbergen_files\feurewehrmannleichtehupfbekleidung.png">
              <a:extLst>
                <a:ext uri="{FF2B5EF4-FFF2-40B4-BE49-F238E27FC236}">
                  <a16:creationId xmlns:a16="http://schemas.microsoft.com/office/drawing/2014/main" id="{2BC4919A-5B74-41C3-A330-EB51A6862F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10" descr="https://encrypted-tbn0.gstatic.com/images?q=tbn:ANd9GcTEvUa2ix7w1iwsMZAZ_XWdhK_ygqH09ppwewyf84vCPX2Xf6gfNB-lRg">
              <a:extLst>
                <a:ext uri="{FF2B5EF4-FFF2-40B4-BE49-F238E27FC236}">
                  <a16:creationId xmlns:a16="http://schemas.microsoft.com/office/drawing/2014/main" id="{1D810D04-A410-4A54-9D89-4071787C63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8F8FA"/>
                </a:clrFrom>
                <a:clrTo>
                  <a:srgbClr val="F8F8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8" name="Freihandform 3">
              <a:extLst>
                <a:ext uri="{FF2B5EF4-FFF2-40B4-BE49-F238E27FC236}">
                  <a16:creationId xmlns:a16="http://schemas.microsoft.com/office/drawing/2014/main" id="{4F882AC9-1D61-49AF-8EA4-4B21E5365647}"/>
                </a:ext>
              </a:extLst>
            </p:cNvPr>
            <p:cNvSpPr/>
            <p:nvPr/>
          </p:nvSpPr>
          <p:spPr>
            <a:xfrm>
              <a:off x="3457575" y="1866900"/>
              <a:ext cx="2095500" cy="1467730"/>
            </a:xfrm>
            <a:custGeom>
              <a:avLst/>
              <a:gdLst>
                <a:gd name="connsiteX0" fmla="*/ 0 w 2095500"/>
                <a:gd name="connsiteY0" fmla="*/ 0 h 1467730"/>
                <a:gd name="connsiteX1" fmla="*/ 219075 w 2095500"/>
                <a:gd name="connsiteY1" fmla="*/ 781050 h 1467730"/>
                <a:gd name="connsiteX2" fmla="*/ 742950 w 2095500"/>
                <a:gd name="connsiteY2" fmla="*/ 1466850 h 1467730"/>
                <a:gd name="connsiteX3" fmla="*/ 1600200 w 2095500"/>
                <a:gd name="connsiteY3" fmla="*/ 638175 h 1467730"/>
                <a:gd name="connsiteX4" fmla="*/ 2095500 w 2095500"/>
                <a:gd name="connsiteY4" fmla="*/ 685800 h 1467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0" h="1467730">
                  <a:moveTo>
                    <a:pt x="0" y="0"/>
                  </a:moveTo>
                  <a:cubicBezTo>
                    <a:pt x="47625" y="268287"/>
                    <a:pt x="95250" y="536575"/>
                    <a:pt x="219075" y="781050"/>
                  </a:cubicBezTo>
                  <a:cubicBezTo>
                    <a:pt x="342900" y="1025525"/>
                    <a:pt x="512763" y="1490663"/>
                    <a:pt x="742950" y="1466850"/>
                  </a:cubicBezTo>
                  <a:cubicBezTo>
                    <a:pt x="973138" y="1443038"/>
                    <a:pt x="1374775" y="768350"/>
                    <a:pt x="1600200" y="638175"/>
                  </a:cubicBezTo>
                  <a:cubicBezTo>
                    <a:pt x="1825625" y="508000"/>
                    <a:pt x="1960562" y="596900"/>
                    <a:pt x="2095500" y="68580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026" name="Picture 2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fv-dan.de/templates/feuerwehr_v1_j_1_7/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Abdeckung Unterflurhydra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710" y="1658385"/>
            <a:ext cx="369646" cy="235649"/>
          </a:xfrm>
          <a:prstGeom prst="ellipse">
            <a:avLst/>
          </a:prstGeom>
          <a:ln w="190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971600" y="25400"/>
            <a:ext cx="0" cy="683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5" descr="QuadraLine Tragkraftspritzenfahrzeug TSF-W Renaul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7721" y="1413663"/>
            <a:ext cx="1167650" cy="74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uppieren 23"/>
          <p:cNvGrpSpPr/>
          <p:nvPr/>
        </p:nvGrpSpPr>
        <p:grpSpPr>
          <a:xfrm>
            <a:off x="469900" y="701398"/>
            <a:ext cx="445334" cy="1925012"/>
            <a:chOff x="469900" y="701398"/>
            <a:chExt cx="445334" cy="1925012"/>
          </a:xfrm>
        </p:grpSpPr>
        <p:pic>
          <p:nvPicPr>
            <p:cNvPr id="60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373729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1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900" y="1555695"/>
              <a:ext cx="154444" cy="252681"/>
            </a:xfrm>
            <a:prstGeom prst="rect">
              <a:avLst/>
            </a:prstGeom>
            <a:noFill/>
          </p:spPr>
        </p:pic>
        <p:pic>
          <p:nvPicPr>
            <p:cNvPr id="62" name="Picture 2" descr="TL Leitkegel Reflexkegel Folie A, 500 mm Bast Nr. V4-05/201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790" y="701398"/>
              <a:ext cx="154444" cy="252681"/>
            </a:xfrm>
            <a:prstGeom prst="rect">
              <a:avLst/>
            </a:prstGeom>
            <a:noFill/>
          </p:spPr>
        </p:pic>
      </p:grpSp>
      <p:pic>
        <p:nvPicPr>
          <p:cNvPr id="21" name="Picture 2" descr="Standroh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198" y="1524658"/>
            <a:ext cx="476250" cy="1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1343025" y="813036"/>
            <a:ext cx="1962150" cy="1015764"/>
          </a:xfrm>
          <a:custGeom>
            <a:avLst/>
            <a:gdLst>
              <a:gd name="connsiteX0" fmla="*/ 0 w 1962150"/>
              <a:gd name="connsiteY0" fmla="*/ 615714 h 1015764"/>
              <a:gd name="connsiteX1" fmla="*/ 885825 w 1962150"/>
              <a:gd name="connsiteY1" fmla="*/ 377589 h 1015764"/>
              <a:gd name="connsiteX2" fmla="*/ 1114425 w 1962150"/>
              <a:gd name="connsiteY2" fmla="*/ 53739 h 1015764"/>
              <a:gd name="connsiteX3" fmla="*/ 1409700 w 1962150"/>
              <a:gd name="connsiteY3" fmla="*/ 101364 h 1015764"/>
              <a:gd name="connsiteX4" fmla="*/ 1962150 w 1962150"/>
              <a:gd name="connsiteY4" fmla="*/ 1015764 h 1015764"/>
              <a:gd name="connsiteX5" fmla="*/ 1962150 w 1962150"/>
              <a:gd name="connsiteY5" fmla="*/ 1015764 h 1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2150" h="1015764">
                <a:moveTo>
                  <a:pt x="0" y="615714"/>
                </a:moveTo>
                <a:cubicBezTo>
                  <a:pt x="350044" y="543482"/>
                  <a:pt x="700088" y="471251"/>
                  <a:pt x="885825" y="377589"/>
                </a:cubicBezTo>
                <a:cubicBezTo>
                  <a:pt x="1071562" y="283927"/>
                  <a:pt x="1027113" y="99776"/>
                  <a:pt x="1114425" y="53739"/>
                </a:cubicBezTo>
                <a:cubicBezTo>
                  <a:pt x="1201737" y="7702"/>
                  <a:pt x="1268413" y="-58973"/>
                  <a:pt x="1409700" y="101364"/>
                </a:cubicBezTo>
                <a:cubicBezTo>
                  <a:pt x="1550987" y="261701"/>
                  <a:pt x="1962150" y="1015764"/>
                  <a:pt x="1962150" y="1015764"/>
                </a:cubicBezTo>
                <a:lnTo>
                  <a:pt x="1962150" y="1015764"/>
                </a:lnTo>
              </a:path>
            </a:pathLst>
          </a:cu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/>
          <p:cNvGrpSpPr/>
          <p:nvPr/>
        </p:nvGrpSpPr>
        <p:grpSpPr>
          <a:xfrm>
            <a:off x="3257721" y="1776209"/>
            <a:ext cx="2434059" cy="896864"/>
            <a:chOff x="3257721" y="1776209"/>
            <a:chExt cx="2434059" cy="896864"/>
          </a:xfrm>
        </p:grpSpPr>
        <p:pic>
          <p:nvPicPr>
            <p:cNvPr id="53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57721" y="1776209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 descr="https://encrypted-tbn0.gstatic.com/images?q=tbn:ANd9GcTEvUa2ix7w1iwsMZAZ_XWdhK_ygqH09ppwewyf84vCPX2Xf6gfNB-lR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8F8FA"/>
                </a:clrFrom>
                <a:clrTo>
                  <a:srgbClr val="F8F8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60698">
              <a:off x="5481433" y="2462726"/>
              <a:ext cx="248861" cy="17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7" name="Gruppieren 106"/>
          <p:cNvGrpSpPr/>
          <p:nvPr/>
        </p:nvGrpSpPr>
        <p:grpSpPr>
          <a:xfrm>
            <a:off x="5454822" y="3143064"/>
            <a:ext cx="347053" cy="548720"/>
            <a:chOff x="5454822" y="3143064"/>
            <a:chExt cx="347053" cy="548720"/>
          </a:xfrm>
        </p:grpSpPr>
        <p:pic>
          <p:nvPicPr>
            <p:cNvPr id="68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605372" y="31430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54822" y="329276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uppieren 13"/>
          <p:cNvGrpSpPr/>
          <p:nvPr/>
        </p:nvGrpSpPr>
        <p:grpSpPr>
          <a:xfrm>
            <a:off x="5610225" y="931059"/>
            <a:ext cx="1567977" cy="2610935"/>
            <a:chOff x="5610225" y="931059"/>
            <a:chExt cx="1567977" cy="2610935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6876256" y="3013495"/>
              <a:ext cx="301946" cy="528499"/>
              <a:chOff x="6845473" y="3062837"/>
              <a:chExt cx="301946" cy="528499"/>
            </a:xfrm>
          </p:grpSpPr>
          <p:pic>
            <p:nvPicPr>
              <p:cNvPr id="38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45473" y="3062837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2" descr="https://encrypted-tbn0.gstatic.com/images?q=tbn:ANd9GcRgwH3cTwa6rsw4issmumVPWRrtT76-6sIwVf40fiyfhnnq3Mh3i1MS-cY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8461" y="3132867"/>
                <a:ext cx="258958" cy="258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6" descr="C:\Users\Peters\Desktop\Persönliche Schutzausrüstung der Feuerwehr _ Feuerwehr Eisbergen_files\feurewehrmannleichtehupfbekleidung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852665" y="3192316"/>
                <a:ext cx="196503" cy="399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Ellipse 90"/>
              <p:cNvSpPr/>
              <p:nvPr/>
            </p:nvSpPr>
            <p:spPr>
              <a:xfrm>
                <a:off x="6903292" y="3288352"/>
                <a:ext cx="114647" cy="9562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Freihandform 5"/>
            <p:cNvSpPr/>
            <p:nvPr/>
          </p:nvSpPr>
          <p:spPr>
            <a:xfrm>
              <a:off x="5610225" y="931059"/>
              <a:ext cx="1333500" cy="2485486"/>
            </a:xfrm>
            <a:custGeom>
              <a:avLst/>
              <a:gdLst>
                <a:gd name="connsiteX0" fmla="*/ 1333500 w 1333500"/>
                <a:gd name="connsiteY0" fmla="*/ 2307441 h 2485486"/>
                <a:gd name="connsiteX1" fmla="*/ 1133475 w 1333500"/>
                <a:gd name="connsiteY1" fmla="*/ 2278866 h 2485486"/>
                <a:gd name="connsiteX2" fmla="*/ 1257300 w 1333500"/>
                <a:gd name="connsiteY2" fmla="*/ 230991 h 2485486"/>
                <a:gd name="connsiteX3" fmla="*/ 1123950 w 1333500"/>
                <a:gd name="connsiteY3" fmla="*/ 211941 h 2485486"/>
                <a:gd name="connsiteX4" fmla="*/ 885825 w 1333500"/>
                <a:gd name="connsiteY4" fmla="*/ 1697841 h 2485486"/>
                <a:gd name="connsiteX5" fmla="*/ 647700 w 1333500"/>
                <a:gd name="connsiteY5" fmla="*/ 1745466 h 2485486"/>
                <a:gd name="connsiteX6" fmla="*/ 381000 w 1333500"/>
                <a:gd name="connsiteY6" fmla="*/ 831066 h 2485486"/>
                <a:gd name="connsiteX7" fmla="*/ 219075 w 1333500"/>
                <a:gd name="connsiteY7" fmla="*/ 1059666 h 2485486"/>
                <a:gd name="connsiteX8" fmla="*/ 0 w 1333500"/>
                <a:gd name="connsiteY8" fmla="*/ 1554966 h 248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3500" h="2485486">
                  <a:moveTo>
                    <a:pt x="1333500" y="2307441"/>
                  </a:moveTo>
                  <a:cubicBezTo>
                    <a:pt x="1239837" y="2466191"/>
                    <a:pt x="1146175" y="2624941"/>
                    <a:pt x="1133475" y="2278866"/>
                  </a:cubicBezTo>
                  <a:cubicBezTo>
                    <a:pt x="1120775" y="1932791"/>
                    <a:pt x="1258887" y="575478"/>
                    <a:pt x="1257300" y="230991"/>
                  </a:cubicBezTo>
                  <a:cubicBezTo>
                    <a:pt x="1255713" y="-113496"/>
                    <a:pt x="1185862" y="-32534"/>
                    <a:pt x="1123950" y="211941"/>
                  </a:cubicBezTo>
                  <a:cubicBezTo>
                    <a:pt x="1062038" y="456416"/>
                    <a:pt x="965200" y="1442253"/>
                    <a:pt x="885825" y="1697841"/>
                  </a:cubicBezTo>
                  <a:cubicBezTo>
                    <a:pt x="806450" y="1953429"/>
                    <a:pt x="731837" y="1889928"/>
                    <a:pt x="647700" y="1745466"/>
                  </a:cubicBezTo>
                  <a:cubicBezTo>
                    <a:pt x="563563" y="1601004"/>
                    <a:pt x="452437" y="945366"/>
                    <a:pt x="381000" y="831066"/>
                  </a:cubicBezTo>
                  <a:cubicBezTo>
                    <a:pt x="309563" y="716766"/>
                    <a:pt x="282575" y="939016"/>
                    <a:pt x="219075" y="1059666"/>
                  </a:cubicBezTo>
                  <a:cubicBezTo>
                    <a:pt x="155575" y="1180316"/>
                    <a:pt x="77787" y="1367641"/>
                    <a:pt x="0" y="1554966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482932" y="2125654"/>
            <a:ext cx="196503" cy="399020"/>
            <a:chOff x="5482932" y="2125654"/>
            <a:chExt cx="196503" cy="399020"/>
          </a:xfrm>
        </p:grpSpPr>
        <p:pic>
          <p:nvPicPr>
            <p:cNvPr id="10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Ellipse 103"/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Freihandform 11"/>
          <p:cNvSpPr/>
          <p:nvPr/>
        </p:nvSpPr>
        <p:spPr>
          <a:xfrm>
            <a:off x="3457574" y="1867041"/>
            <a:ext cx="2095501" cy="1548366"/>
          </a:xfrm>
          <a:custGeom>
            <a:avLst/>
            <a:gdLst>
              <a:gd name="connsiteX0" fmla="*/ 0 w 2230333"/>
              <a:gd name="connsiteY0" fmla="*/ 0 h 1481832"/>
              <a:gd name="connsiteX1" fmla="*/ 1047750 w 2230333"/>
              <a:gd name="connsiteY1" fmla="*/ 1476375 h 1481832"/>
              <a:gd name="connsiteX2" fmla="*/ 1343025 w 2230333"/>
              <a:gd name="connsiteY2" fmla="*/ 504825 h 1481832"/>
              <a:gd name="connsiteX3" fmla="*/ 2171700 w 2230333"/>
              <a:gd name="connsiteY3" fmla="*/ 628650 h 1481832"/>
              <a:gd name="connsiteX4" fmla="*/ 2162175 w 2230333"/>
              <a:gd name="connsiteY4" fmla="*/ 628650 h 1481832"/>
              <a:gd name="connsiteX5" fmla="*/ 2162175 w 2230333"/>
              <a:gd name="connsiteY5" fmla="*/ 619125 h 148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0333" h="1481832">
                <a:moveTo>
                  <a:pt x="0" y="0"/>
                </a:moveTo>
                <a:cubicBezTo>
                  <a:pt x="411956" y="696119"/>
                  <a:pt x="823913" y="1392238"/>
                  <a:pt x="1047750" y="1476375"/>
                </a:cubicBezTo>
                <a:cubicBezTo>
                  <a:pt x="1271588" y="1560513"/>
                  <a:pt x="1155700" y="646112"/>
                  <a:pt x="1343025" y="504825"/>
                </a:cubicBezTo>
                <a:cubicBezTo>
                  <a:pt x="1530350" y="363538"/>
                  <a:pt x="2035175" y="608013"/>
                  <a:pt x="2171700" y="628650"/>
                </a:cubicBezTo>
                <a:cubicBezTo>
                  <a:pt x="2308225" y="649287"/>
                  <a:pt x="2163762" y="630237"/>
                  <a:pt x="2162175" y="628650"/>
                </a:cubicBezTo>
                <a:cubicBezTo>
                  <a:pt x="2160588" y="627063"/>
                  <a:pt x="2161381" y="623094"/>
                  <a:pt x="2162175" y="619125"/>
                </a:cubicBezTo>
              </a:path>
            </a:pathLst>
          </a:custGeom>
          <a:noFill/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1" name="Gruppieren 110"/>
          <p:cNvGrpSpPr/>
          <p:nvPr/>
        </p:nvGrpSpPr>
        <p:grpSpPr>
          <a:xfrm>
            <a:off x="5202757" y="2266061"/>
            <a:ext cx="196503" cy="399020"/>
            <a:chOff x="5482932" y="2125654"/>
            <a:chExt cx="196503" cy="399020"/>
          </a:xfrm>
        </p:grpSpPr>
        <p:pic>
          <p:nvPicPr>
            <p:cNvPr id="112" name="Picture 6" descr="C:\Users\Peters\Desktop\Persönliche Schutzausrüstung der Feuerwehr _ Feuerwehr Eisbergen_files\feurewehrmannleichtehupfbekleidun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82932" y="2125654"/>
              <a:ext cx="196503" cy="399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Ellipse 119"/>
            <p:cNvSpPr/>
            <p:nvPr/>
          </p:nvSpPr>
          <p:spPr>
            <a:xfrm>
              <a:off x="5555412" y="2222595"/>
              <a:ext cx="79798" cy="86933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74" name="Gerade Verbindung 73"/>
          <p:cNvCxnSpPr/>
          <p:nvPr/>
        </p:nvCxnSpPr>
        <p:spPr>
          <a:xfrm>
            <a:off x="971600" y="4869160"/>
            <a:ext cx="0" cy="85480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Legende 6"/>
          <p:cNvSpPr/>
          <p:nvPr/>
        </p:nvSpPr>
        <p:spPr>
          <a:xfrm>
            <a:off x="3637137" y="1482979"/>
            <a:ext cx="1678768" cy="612648"/>
          </a:xfrm>
          <a:prstGeom prst="wedgeEllipseCallout">
            <a:avLst>
              <a:gd name="adj1" fmla="val -65625"/>
              <a:gd name="adj2" fmla="val 3420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Verstanden!</a:t>
            </a:r>
          </a:p>
        </p:txBody>
      </p:sp>
      <p:grpSp>
        <p:nvGrpSpPr>
          <p:cNvPr id="88" name="Gruppieren 87"/>
          <p:cNvGrpSpPr/>
          <p:nvPr/>
        </p:nvGrpSpPr>
        <p:grpSpPr>
          <a:xfrm>
            <a:off x="4921021" y="2713115"/>
            <a:ext cx="490363" cy="406889"/>
            <a:chOff x="4932040" y="2694234"/>
            <a:chExt cx="490363" cy="406889"/>
          </a:xfrm>
        </p:grpSpPr>
        <p:grpSp>
          <p:nvGrpSpPr>
            <p:cNvPr id="89" name="Gruppieren 88"/>
            <p:cNvGrpSpPr/>
            <p:nvPr/>
          </p:nvGrpSpPr>
          <p:grpSpPr>
            <a:xfrm>
              <a:off x="4932040" y="2694234"/>
              <a:ext cx="393006" cy="406889"/>
              <a:chOff x="4932040" y="2694234"/>
              <a:chExt cx="393006" cy="406889"/>
            </a:xfrm>
          </p:grpSpPr>
          <p:grpSp>
            <p:nvGrpSpPr>
              <p:cNvPr id="92" name="Gruppieren 91"/>
              <p:cNvGrpSpPr/>
              <p:nvPr/>
            </p:nvGrpSpPr>
            <p:grpSpPr>
              <a:xfrm>
                <a:off x="4932040" y="2694234"/>
                <a:ext cx="393006" cy="406889"/>
                <a:chOff x="4932040" y="2694234"/>
                <a:chExt cx="393006" cy="406889"/>
              </a:xfrm>
            </p:grpSpPr>
            <p:pic>
              <p:nvPicPr>
                <p:cNvPr id="96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932040" y="2702103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7" name="Picture 6" descr="C:\Users\Peters\Desktop\Persönliche Schutzausrüstung der Feuerwehr _ Feuerwehr Eisbergen_files\feurewehrmannleichtehupfbekleidung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128543" y="2694234"/>
                  <a:ext cx="196503" cy="399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93" name="Ellipse 92"/>
              <p:cNvSpPr/>
              <p:nvPr/>
            </p:nvSpPr>
            <p:spPr>
              <a:xfrm>
                <a:off x="5001591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5202757" y="2809503"/>
                <a:ext cx="79798" cy="86933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90" name="Picture 7" descr="https://encrypted-tbn1.gstatic.com/images?q=tbn:ANd9GcSQpZqyBdtR9zkCIzYhGsOvc40L7Fh94VMuA_hF7_X7Lfx_Zjqtc62p4A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2118" y="2820792"/>
              <a:ext cx="210285" cy="172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1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80835" y="2090858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feld 108"/>
          <p:cNvSpPr txBox="1"/>
          <p:nvPr/>
        </p:nvSpPr>
        <p:spPr>
          <a:xfrm>
            <a:off x="2494886" y="5593784"/>
            <a:ext cx="46525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Die Gruppe im Löschangriff (Beispiel)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mit wasserführendem Fahrzeug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und vorgekuppeltem Verteiler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6" name="Picture 2" descr="https://encrypted-tbn0.gstatic.com/images?q=tbn:ANd9GcTR0YFVojmvAd8RRCB6uuywDW6AUhj9IXz_y4RWs88LumMMFuHZKJx2lF8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4206" y="2518550"/>
            <a:ext cx="263995" cy="2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Gleichschenkliges Dreieck 112"/>
          <p:cNvSpPr/>
          <p:nvPr/>
        </p:nvSpPr>
        <p:spPr>
          <a:xfrm rot="15152417">
            <a:off x="7299021" y="2843028"/>
            <a:ext cx="146159" cy="472470"/>
          </a:xfrm>
          <a:prstGeom prst="triangle">
            <a:avLst>
              <a:gd name="adj" fmla="val 5415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7" name="Ovale Legende 86"/>
          <p:cNvSpPr/>
          <p:nvPr/>
        </p:nvSpPr>
        <p:spPr>
          <a:xfrm>
            <a:off x="2677777" y="3475704"/>
            <a:ext cx="2593759" cy="925290"/>
          </a:xfrm>
          <a:prstGeom prst="wedgeEllipseCallout">
            <a:avLst>
              <a:gd name="adj1" fmla="val 60532"/>
              <a:gd name="adj2" fmla="val -63187"/>
            </a:avLst>
          </a:prstGeom>
          <a:solidFill>
            <a:srgbClr val="33CC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Wasser Halt!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Zum Abmarsch fertig!</a:t>
            </a:r>
          </a:p>
        </p:txBody>
      </p:sp>
    </p:spTree>
    <p:extLst>
      <p:ext uri="{BB962C8B-B14F-4D97-AF65-F5344CB8AC3E}">
        <p14:creationId xmlns:p14="http://schemas.microsoft.com/office/powerpoint/2010/main" val="179552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7" grpId="0" animBg="1"/>
    </p:bldLst>
  </p:timing>
</p:sld>
</file>

<file path=ppt/theme/theme1.xml><?xml version="1.0" encoding="utf-8"?>
<a:theme xmlns:a="http://schemas.openxmlformats.org/drawingml/2006/main" name="Larissa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Bildschirmpräsentation (4:3)</PresentationFormat>
  <Paragraphs>231</Paragraphs>
  <Slides>34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8" baseType="lpstr">
      <vt:lpstr>Arial</vt:lpstr>
      <vt:lpstr>Calibri</vt:lpstr>
      <vt:lpstr>Comic Sans MS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Peters</dc:creator>
  <cp:lastModifiedBy>Henning Peters</cp:lastModifiedBy>
  <cp:revision>416</cp:revision>
  <cp:lastPrinted>2018-01-17T12:48:52Z</cp:lastPrinted>
  <dcterms:created xsi:type="dcterms:W3CDTF">2018-01-15T14:02:07Z</dcterms:created>
  <dcterms:modified xsi:type="dcterms:W3CDTF">2022-03-20T17:42:38Z</dcterms:modified>
</cp:coreProperties>
</file>